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Default Extension="png" ContentType="image/png"/>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wmf" ContentType="image/x-w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1"/>
  </p:notesMasterIdLst>
  <p:handoutMasterIdLst>
    <p:handoutMasterId r:id="rId12"/>
  </p:handoutMasterIdLst>
  <p:sldIdLst>
    <p:sldId id="264" r:id="rId2"/>
    <p:sldId id="311" r:id="rId3"/>
    <p:sldId id="309" r:id="rId4"/>
    <p:sldId id="307" r:id="rId5"/>
    <p:sldId id="305" r:id="rId6"/>
    <p:sldId id="306" r:id="rId7"/>
    <p:sldId id="299" r:id="rId8"/>
    <p:sldId id="310" r:id="rId9"/>
    <p:sldId id="313" r:id="rId10"/>
  </p:sldIdLst>
  <p:sldSz cx="9144000" cy="6858000" type="screen4x3"/>
  <p:notesSz cx="6669088" cy="9928225"/>
  <p:defaultTextStyle>
    <a:defPPr>
      <a:defRPr lang="en-US"/>
    </a:defPPr>
    <a:lvl1pPr algn="l" defTabSz="457200" rtl="0" fontAlgn="base">
      <a:spcBef>
        <a:spcPct val="0"/>
      </a:spcBef>
      <a:spcAft>
        <a:spcPct val="0"/>
      </a:spcAft>
      <a:defRPr kern="1200">
        <a:solidFill>
          <a:schemeClr val="tx1"/>
        </a:solidFill>
        <a:latin typeface="Arial" charset="0"/>
        <a:ea typeface="Geneva" charset="-128"/>
        <a:cs typeface="+mn-cs"/>
      </a:defRPr>
    </a:lvl1pPr>
    <a:lvl2pPr marL="457200" algn="l" defTabSz="457200" rtl="0" fontAlgn="base">
      <a:spcBef>
        <a:spcPct val="0"/>
      </a:spcBef>
      <a:spcAft>
        <a:spcPct val="0"/>
      </a:spcAft>
      <a:defRPr kern="1200">
        <a:solidFill>
          <a:schemeClr val="tx1"/>
        </a:solidFill>
        <a:latin typeface="Arial" charset="0"/>
        <a:ea typeface="Geneva" charset="-128"/>
        <a:cs typeface="+mn-cs"/>
      </a:defRPr>
    </a:lvl2pPr>
    <a:lvl3pPr marL="914400" algn="l" defTabSz="457200" rtl="0" fontAlgn="base">
      <a:spcBef>
        <a:spcPct val="0"/>
      </a:spcBef>
      <a:spcAft>
        <a:spcPct val="0"/>
      </a:spcAft>
      <a:defRPr kern="1200">
        <a:solidFill>
          <a:schemeClr val="tx1"/>
        </a:solidFill>
        <a:latin typeface="Arial" charset="0"/>
        <a:ea typeface="Geneva" charset="-128"/>
        <a:cs typeface="+mn-cs"/>
      </a:defRPr>
    </a:lvl3pPr>
    <a:lvl4pPr marL="1371600" algn="l" defTabSz="457200" rtl="0" fontAlgn="base">
      <a:spcBef>
        <a:spcPct val="0"/>
      </a:spcBef>
      <a:spcAft>
        <a:spcPct val="0"/>
      </a:spcAft>
      <a:defRPr kern="1200">
        <a:solidFill>
          <a:schemeClr val="tx1"/>
        </a:solidFill>
        <a:latin typeface="Arial" charset="0"/>
        <a:ea typeface="Geneva" charset="-128"/>
        <a:cs typeface="+mn-cs"/>
      </a:defRPr>
    </a:lvl4pPr>
    <a:lvl5pPr marL="1828800" algn="l" defTabSz="457200" rtl="0" fontAlgn="base">
      <a:spcBef>
        <a:spcPct val="0"/>
      </a:spcBef>
      <a:spcAft>
        <a:spcPct val="0"/>
      </a:spcAft>
      <a:defRPr kern="1200">
        <a:solidFill>
          <a:schemeClr val="tx1"/>
        </a:solidFill>
        <a:latin typeface="Arial" charset="0"/>
        <a:ea typeface="Geneva" charset="-128"/>
        <a:cs typeface="+mn-cs"/>
      </a:defRPr>
    </a:lvl5pPr>
    <a:lvl6pPr marL="2286000" algn="l" defTabSz="914400" rtl="0" eaLnBrk="1" latinLnBrk="0" hangingPunct="1">
      <a:defRPr kern="1200">
        <a:solidFill>
          <a:schemeClr val="tx1"/>
        </a:solidFill>
        <a:latin typeface="Arial" charset="0"/>
        <a:ea typeface="Geneva" charset="-128"/>
        <a:cs typeface="+mn-cs"/>
      </a:defRPr>
    </a:lvl6pPr>
    <a:lvl7pPr marL="2743200" algn="l" defTabSz="914400" rtl="0" eaLnBrk="1" latinLnBrk="0" hangingPunct="1">
      <a:defRPr kern="1200">
        <a:solidFill>
          <a:schemeClr val="tx1"/>
        </a:solidFill>
        <a:latin typeface="Arial" charset="0"/>
        <a:ea typeface="Geneva" charset="-128"/>
        <a:cs typeface="+mn-cs"/>
      </a:defRPr>
    </a:lvl7pPr>
    <a:lvl8pPr marL="3200400" algn="l" defTabSz="914400" rtl="0" eaLnBrk="1" latinLnBrk="0" hangingPunct="1">
      <a:defRPr kern="1200">
        <a:solidFill>
          <a:schemeClr val="tx1"/>
        </a:solidFill>
        <a:latin typeface="Arial" charset="0"/>
        <a:ea typeface="Geneva" charset="-128"/>
        <a:cs typeface="+mn-cs"/>
      </a:defRPr>
    </a:lvl8pPr>
    <a:lvl9pPr marL="3657600" algn="l" defTabSz="914400" rtl="0" eaLnBrk="1" latinLnBrk="0" hangingPunct="1">
      <a:defRPr kern="1200">
        <a:solidFill>
          <a:schemeClr val="tx1"/>
        </a:solidFill>
        <a:latin typeface="Arial" charset="0"/>
        <a:ea typeface="Geneva" charset="-128"/>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FFFFFF"/>
    <a:srgbClr val="E1058C"/>
    <a:srgbClr val="41AD49"/>
    <a:srgbClr val="FAA61A"/>
    <a:srgbClr val="803F92"/>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37" autoAdjust="0"/>
    <p:restoredTop sz="64961" autoAdjust="0"/>
  </p:normalViewPr>
  <p:slideViewPr>
    <p:cSldViewPr snapToGrid="0" snapToObjects="1">
      <p:cViewPr>
        <p:scale>
          <a:sx n="66" d="100"/>
          <a:sy n="66" d="100"/>
        </p:scale>
        <p:origin x="-696" y="-72"/>
      </p:cViewPr>
      <p:guideLst>
        <p:guide orient="horz" pos="2179"/>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snapToGrid="0" snapToObjects="1">
      <p:cViewPr varScale="1">
        <p:scale>
          <a:sx n="49" d="100"/>
          <a:sy n="49" d="100"/>
        </p:scale>
        <p:origin x="-2940" y="-90"/>
      </p:cViewPr>
      <p:guideLst>
        <p:guide orient="horz" pos="3127"/>
        <p:guide pos="2101"/>
      </p:guideLst>
    </p:cSldViewPr>
  </p:notes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890838" cy="496888"/>
          </a:xfrm>
          <a:prstGeom prst="rect">
            <a:avLst/>
          </a:prstGeom>
        </p:spPr>
        <p:txBody>
          <a:bodyPr vert="horz" lIns="91440" tIns="45720" rIns="91440" bIns="45720" rtlCol="0"/>
          <a:lstStyle>
            <a:lvl1pPr algn="l">
              <a:defRPr sz="1200">
                <a:latin typeface="Arial" charset="0"/>
                <a:cs typeface="Geneva" charset="-128"/>
              </a:defRPr>
            </a:lvl1pPr>
          </a:lstStyle>
          <a:p>
            <a:pPr>
              <a:defRPr/>
            </a:pPr>
            <a:endParaRPr lang="en-US"/>
          </a:p>
        </p:txBody>
      </p:sp>
      <p:sp>
        <p:nvSpPr>
          <p:cNvPr id="3" name="Date Placeholder 2"/>
          <p:cNvSpPr>
            <a:spLocks noGrp="1"/>
          </p:cNvSpPr>
          <p:nvPr>
            <p:ph type="dt" sz="quarter" idx="1"/>
          </p:nvPr>
        </p:nvSpPr>
        <p:spPr>
          <a:xfrm>
            <a:off x="3776663" y="0"/>
            <a:ext cx="2890837" cy="496888"/>
          </a:xfrm>
          <a:prstGeom prst="rect">
            <a:avLst/>
          </a:prstGeom>
        </p:spPr>
        <p:txBody>
          <a:bodyPr vert="horz" wrap="square" lIns="91440" tIns="45720" rIns="91440" bIns="45720" numCol="1" anchor="t" anchorCtr="0" compatLnSpc="1">
            <a:prstTxWarp prst="textNoShape">
              <a:avLst/>
            </a:prstTxWarp>
          </a:bodyPr>
          <a:lstStyle>
            <a:lvl1pPr algn="r">
              <a:defRPr sz="1200">
                <a:latin typeface="Arial" charset="0"/>
              </a:defRPr>
            </a:lvl1pPr>
          </a:lstStyle>
          <a:p>
            <a:pPr>
              <a:defRPr/>
            </a:pPr>
            <a:fld id="{586EAEDF-B9C9-431E-84EE-30FCD15C7B18}" type="datetime1">
              <a:rPr lang="en-US"/>
              <a:pPr>
                <a:defRPr/>
              </a:pPr>
              <a:t>7/12/2013</a:t>
            </a:fld>
            <a:endParaRPr lang="en-US"/>
          </a:p>
        </p:txBody>
      </p:sp>
      <p:sp>
        <p:nvSpPr>
          <p:cNvPr id="4" name="Footer Placeholder 3"/>
          <p:cNvSpPr>
            <a:spLocks noGrp="1"/>
          </p:cNvSpPr>
          <p:nvPr>
            <p:ph type="ftr" sz="quarter" idx="2"/>
          </p:nvPr>
        </p:nvSpPr>
        <p:spPr>
          <a:xfrm>
            <a:off x="0" y="9429750"/>
            <a:ext cx="2890838" cy="496888"/>
          </a:xfrm>
          <a:prstGeom prst="rect">
            <a:avLst/>
          </a:prstGeom>
        </p:spPr>
        <p:txBody>
          <a:bodyPr vert="horz" lIns="91440" tIns="45720" rIns="91440" bIns="45720" rtlCol="0" anchor="b"/>
          <a:lstStyle>
            <a:lvl1pPr algn="l">
              <a:defRPr sz="1200">
                <a:latin typeface="Arial" charset="0"/>
                <a:cs typeface="Geneva" charset="-128"/>
              </a:defRPr>
            </a:lvl1pPr>
          </a:lstStyle>
          <a:p>
            <a:pPr>
              <a:defRPr/>
            </a:pPr>
            <a:endParaRPr lang="en-US"/>
          </a:p>
        </p:txBody>
      </p:sp>
      <p:sp>
        <p:nvSpPr>
          <p:cNvPr id="5" name="Slide Number Placeholder 4"/>
          <p:cNvSpPr>
            <a:spLocks noGrp="1"/>
          </p:cNvSpPr>
          <p:nvPr>
            <p:ph type="sldNum" sz="quarter" idx="3"/>
          </p:nvPr>
        </p:nvSpPr>
        <p:spPr>
          <a:xfrm>
            <a:off x="3776663" y="9429750"/>
            <a:ext cx="2890837" cy="496888"/>
          </a:xfrm>
          <a:prstGeom prst="rect">
            <a:avLst/>
          </a:prstGeom>
        </p:spPr>
        <p:txBody>
          <a:bodyPr vert="horz" wrap="square" lIns="91440" tIns="45720" rIns="91440" bIns="45720" numCol="1" anchor="b" anchorCtr="0" compatLnSpc="1">
            <a:prstTxWarp prst="textNoShape">
              <a:avLst/>
            </a:prstTxWarp>
          </a:bodyPr>
          <a:lstStyle>
            <a:lvl1pPr algn="r">
              <a:defRPr sz="1200">
                <a:latin typeface="Arial" charset="0"/>
              </a:defRPr>
            </a:lvl1pPr>
          </a:lstStyle>
          <a:p>
            <a:pPr>
              <a:defRPr/>
            </a:pPr>
            <a:fld id="{4C76C1D1-1DF0-4ECD-8EB7-7C59024E2A62}" type="slidenum">
              <a:rPr lang="en-US"/>
              <a:pPr>
                <a:defRPr/>
              </a:pPr>
              <a:t>‹#›</a:t>
            </a:fld>
            <a:endParaRPr lang="en-US"/>
          </a:p>
        </p:txBody>
      </p:sp>
    </p:spTree>
    <p:extLst>
      <p:ext uri="{BB962C8B-B14F-4D97-AF65-F5344CB8AC3E}">
        <p14:creationId xmlns:p14="http://schemas.microsoft.com/office/powerpoint/2010/main" xmlns="" val="2297242710"/>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890838" cy="496888"/>
          </a:xfrm>
          <a:prstGeom prst="rect">
            <a:avLst/>
          </a:prstGeom>
        </p:spPr>
        <p:txBody>
          <a:bodyPr vert="horz" lIns="91440" tIns="45720" rIns="91440" bIns="45720" rtlCol="0"/>
          <a:lstStyle>
            <a:lvl1pPr algn="l">
              <a:defRPr sz="1200">
                <a:latin typeface="Arial" charset="0"/>
                <a:cs typeface="Geneva" charset="-128"/>
              </a:defRPr>
            </a:lvl1pPr>
          </a:lstStyle>
          <a:p>
            <a:pPr>
              <a:defRPr/>
            </a:pPr>
            <a:endParaRPr lang="en-US"/>
          </a:p>
        </p:txBody>
      </p:sp>
      <p:sp>
        <p:nvSpPr>
          <p:cNvPr id="3" name="Date Placeholder 2"/>
          <p:cNvSpPr>
            <a:spLocks noGrp="1"/>
          </p:cNvSpPr>
          <p:nvPr>
            <p:ph type="dt" idx="1"/>
          </p:nvPr>
        </p:nvSpPr>
        <p:spPr>
          <a:xfrm>
            <a:off x="3776663" y="0"/>
            <a:ext cx="2890837" cy="496888"/>
          </a:xfrm>
          <a:prstGeom prst="rect">
            <a:avLst/>
          </a:prstGeom>
        </p:spPr>
        <p:txBody>
          <a:bodyPr vert="horz" wrap="square" lIns="91440" tIns="45720" rIns="91440" bIns="45720" numCol="1" anchor="t" anchorCtr="0" compatLnSpc="1">
            <a:prstTxWarp prst="textNoShape">
              <a:avLst/>
            </a:prstTxWarp>
          </a:bodyPr>
          <a:lstStyle>
            <a:lvl1pPr algn="r">
              <a:defRPr sz="1200">
                <a:latin typeface="Arial" charset="0"/>
              </a:defRPr>
            </a:lvl1pPr>
          </a:lstStyle>
          <a:p>
            <a:pPr>
              <a:defRPr/>
            </a:pPr>
            <a:fld id="{45FC1C3D-2E2E-4E98-B4AA-63C6F36F27B8}" type="datetime1">
              <a:rPr lang="en-US"/>
              <a:pPr>
                <a:defRPr/>
              </a:pPr>
              <a:t>7/12/2013</a:t>
            </a:fld>
            <a:endParaRPr lang="en-US"/>
          </a:p>
        </p:txBody>
      </p:sp>
      <p:sp>
        <p:nvSpPr>
          <p:cNvPr id="4" name="Slide Image Placeholder 3"/>
          <p:cNvSpPr>
            <a:spLocks noGrp="1" noRot="1" noChangeAspect="1"/>
          </p:cNvSpPr>
          <p:nvPr>
            <p:ph type="sldImg" idx="2"/>
          </p:nvPr>
        </p:nvSpPr>
        <p:spPr>
          <a:xfrm>
            <a:off x="854075" y="746125"/>
            <a:ext cx="4960938" cy="37211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66750" y="4716463"/>
            <a:ext cx="5335588" cy="4467225"/>
          </a:xfrm>
          <a:prstGeom prst="rect">
            <a:avLst/>
          </a:prstGeom>
        </p:spPr>
        <p:txBody>
          <a:bodyPr vert="horz" wrap="square" lIns="91440" tIns="45720" rIns="91440" bIns="45720" numCol="1" anchor="t" anchorCtr="0" compatLnSpc="1">
            <a:prstTxWarp prst="textNoShape">
              <a:avLst/>
            </a:prstTxWarp>
            <a:normAutofit/>
          </a:bodyPr>
          <a:lstStyle/>
          <a:p>
            <a:pPr lvl="0"/>
            <a:r>
              <a:rPr lang="en-GB" noProof="0" smtClean="0"/>
              <a:t>Click to edit Master text styles</a:t>
            </a:r>
          </a:p>
          <a:p>
            <a:pPr lvl="1"/>
            <a:r>
              <a:rPr lang="en-GB" noProof="0" smtClean="0"/>
              <a:t>Second level</a:t>
            </a:r>
          </a:p>
          <a:p>
            <a:pPr lvl="2"/>
            <a:r>
              <a:rPr lang="en-GB" noProof="0" smtClean="0"/>
              <a:t>Third level</a:t>
            </a:r>
          </a:p>
          <a:p>
            <a:pPr lvl="3"/>
            <a:r>
              <a:rPr lang="en-GB" noProof="0" smtClean="0"/>
              <a:t>Fourth level</a:t>
            </a:r>
          </a:p>
          <a:p>
            <a:pPr lvl="4"/>
            <a:r>
              <a:rPr lang="en-GB" noProof="0" smtClean="0"/>
              <a:t>Fifth level</a:t>
            </a:r>
            <a:endParaRPr lang="en-US" noProof="0" smtClean="0"/>
          </a:p>
        </p:txBody>
      </p:sp>
      <p:sp>
        <p:nvSpPr>
          <p:cNvPr id="6" name="Footer Placeholder 5"/>
          <p:cNvSpPr>
            <a:spLocks noGrp="1"/>
          </p:cNvSpPr>
          <p:nvPr>
            <p:ph type="ftr" sz="quarter" idx="4"/>
          </p:nvPr>
        </p:nvSpPr>
        <p:spPr>
          <a:xfrm>
            <a:off x="0" y="9429750"/>
            <a:ext cx="2890838" cy="496888"/>
          </a:xfrm>
          <a:prstGeom prst="rect">
            <a:avLst/>
          </a:prstGeom>
        </p:spPr>
        <p:txBody>
          <a:bodyPr vert="horz" lIns="91440" tIns="45720" rIns="91440" bIns="45720" rtlCol="0" anchor="b"/>
          <a:lstStyle>
            <a:lvl1pPr algn="l">
              <a:defRPr sz="1200">
                <a:latin typeface="Arial" charset="0"/>
                <a:cs typeface="Geneva" charset="-128"/>
              </a:defRPr>
            </a:lvl1pPr>
          </a:lstStyle>
          <a:p>
            <a:pPr>
              <a:defRPr/>
            </a:pPr>
            <a:endParaRPr lang="en-US"/>
          </a:p>
        </p:txBody>
      </p:sp>
      <p:sp>
        <p:nvSpPr>
          <p:cNvPr id="7" name="Slide Number Placeholder 6"/>
          <p:cNvSpPr>
            <a:spLocks noGrp="1"/>
          </p:cNvSpPr>
          <p:nvPr>
            <p:ph type="sldNum" sz="quarter" idx="5"/>
          </p:nvPr>
        </p:nvSpPr>
        <p:spPr>
          <a:xfrm>
            <a:off x="3776663" y="9429750"/>
            <a:ext cx="2890837" cy="496888"/>
          </a:xfrm>
          <a:prstGeom prst="rect">
            <a:avLst/>
          </a:prstGeom>
        </p:spPr>
        <p:txBody>
          <a:bodyPr vert="horz" wrap="square" lIns="91440" tIns="45720" rIns="91440" bIns="45720" numCol="1" anchor="b" anchorCtr="0" compatLnSpc="1">
            <a:prstTxWarp prst="textNoShape">
              <a:avLst/>
            </a:prstTxWarp>
          </a:bodyPr>
          <a:lstStyle>
            <a:lvl1pPr algn="r">
              <a:defRPr sz="1200">
                <a:latin typeface="Arial" charset="0"/>
              </a:defRPr>
            </a:lvl1pPr>
          </a:lstStyle>
          <a:p>
            <a:pPr>
              <a:defRPr/>
            </a:pPr>
            <a:fld id="{8B422C32-AE4B-4DDE-BF62-F2C9F324764F}" type="slidenum">
              <a:rPr lang="en-US"/>
              <a:pPr>
                <a:defRPr/>
              </a:pPr>
              <a:t>‹#›</a:t>
            </a:fld>
            <a:endParaRPr lang="en-US"/>
          </a:p>
        </p:txBody>
      </p:sp>
    </p:spTree>
    <p:extLst>
      <p:ext uri="{BB962C8B-B14F-4D97-AF65-F5344CB8AC3E}">
        <p14:creationId xmlns:p14="http://schemas.microsoft.com/office/powerpoint/2010/main" xmlns="" val="2803286265"/>
      </p:ext>
    </p:extLst>
  </p:cSld>
  <p:clrMap bg1="lt1" tx1="dk1" bg2="lt2" tx2="dk2" accent1="accent1" accent2="accent2" accent3="accent3" accent4="accent4" accent5="accent5" accent6="accent6" hlink="hlink" folHlink="folHlink"/>
  <p:hf hdr="0" ftr="0" dt="0"/>
  <p:notesStyle>
    <a:lvl1pPr algn="l" defTabSz="457200" rtl="0" eaLnBrk="0" fontAlgn="base" hangingPunct="0">
      <a:spcBef>
        <a:spcPct val="30000"/>
      </a:spcBef>
      <a:spcAft>
        <a:spcPct val="0"/>
      </a:spcAft>
      <a:defRPr sz="1200" kern="1200">
        <a:solidFill>
          <a:schemeClr val="tx1"/>
        </a:solidFill>
        <a:latin typeface="+mn-lt"/>
        <a:ea typeface="Geneva" charset="-128"/>
        <a:cs typeface="+mn-cs"/>
      </a:defRPr>
    </a:lvl1pPr>
    <a:lvl2pPr marL="457200" algn="l" defTabSz="457200" rtl="0" eaLnBrk="0" fontAlgn="base" hangingPunct="0">
      <a:spcBef>
        <a:spcPct val="30000"/>
      </a:spcBef>
      <a:spcAft>
        <a:spcPct val="0"/>
      </a:spcAft>
      <a:defRPr sz="1200" kern="1200">
        <a:solidFill>
          <a:schemeClr val="tx1"/>
        </a:solidFill>
        <a:latin typeface="+mn-lt"/>
        <a:ea typeface="Geneva" charset="-128"/>
        <a:cs typeface="+mn-cs"/>
      </a:defRPr>
    </a:lvl2pPr>
    <a:lvl3pPr marL="914400" algn="l" defTabSz="457200" rtl="0" eaLnBrk="0" fontAlgn="base" hangingPunct="0">
      <a:spcBef>
        <a:spcPct val="30000"/>
      </a:spcBef>
      <a:spcAft>
        <a:spcPct val="0"/>
      </a:spcAft>
      <a:defRPr sz="1200" kern="1200">
        <a:solidFill>
          <a:schemeClr val="tx1"/>
        </a:solidFill>
        <a:latin typeface="+mn-lt"/>
        <a:ea typeface="Geneva" charset="-128"/>
        <a:cs typeface="+mn-cs"/>
      </a:defRPr>
    </a:lvl3pPr>
    <a:lvl4pPr marL="1371600" algn="l" defTabSz="457200" rtl="0" eaLnBrk="0" fontAlgn="base" hangingPunct="0">
      <a:spcBef>
        <a:spcPct val="30000"/>
      </a:spcBef>
      <a:spcAft>
        <a:spcPct val="0"/>
      </a:spcAft>
      <a:defRPr sz="1200" kern="1200">
        <a:solidFill>
          <a:schemeClr val="tx1"/>
        </a:solidFill>
        <a:latin typeface="+mn-lt"/>
        <a:ea typeface="Geneva" charset="-128"/>
        <a:cs typeface="+mn-cs"/>
      </a:defRPr>
    </a:lvl4pPr>
    <a:lvl5pPr marL="1828800" algn="l" defTabSz="457200" rtl="0" eaLnBrk="0" fontAlgn="base" hangingPunct="0">
      <a:spcBef>
        <a:spcPct val="30000"/>
      </a:spcBef>
      <a:spcAft>
        <a:spcPct val="0"/>
      </a:spcAft>
      <a:defRPr sz="1200" kern="1200">
        <a:solidFill>
          <a:schemeClr val="tx1"/>
        </a:solidFill>
        <a:latin typeface="+mn-lt"/>
        <a:ea typeface="Geneva"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17411"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GB" dirty="0" smtClean="0"/>
          </a:p>
        </p:txBody>
      </p:sp>
      <p:sp>
        <p:nvSpPr>
          <p:cNvPr id="17412"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charset="0"/>
                <a:ea typeface="Geneva" charset="-128"/>
              </a:defRPr>
            </a:lvl1pPr>
            <a:lvl2pPr marL="742950" indent="-285750" eaLnBrk="0" hangingPunct="0">
              <a:defRPr>
                <a:solidFill>
                  <a:schemeClr val="tx1"/>
                </a:solidFill>
                <a:latin typeface="Arial" charset="0"/>
                <a:ea typeface="Geneva" charset="-128"/>
              </a:defRPr>
            </a:lvl2pPr>
            <a:lvl3pPr marL="1143000" indent="-228600" eaLnBrk="0" hangingPunct="0">
              <a:defRPr>
                <a:solidFill>
                  <a:schemeClr val="tx1"/>
                </a:solidFill>
                <a:latin typeface="Arial" charset="0"/>
                <a:ea typeface="Geneva" charset="-128"/>
              </a:defRPr>
            </a:lvl3pPr>
            <a:lvl4pPr marL="1600200" indent="-228600" eaLnBrk="0" hangingPunct="0">
              <a:defRPr>
                <a:solidFill>
                  <a:schemeClr val="tx1"/>
                </a:solidFill>
                <a:latin typeface="Arial" charset="0"/>
                <a:ea typeface="Geneva" charset="-128"/>
              </a:defRPr>
            </a:lvl4pPr>
            <a:lvl5pPr marL="2057400" indent="-228600" eaLnBrk="0" hangingPunct="0">
              <a:defRPr>
                <a:solidFill>
                  <a:schemeClr val="tx1"/>
                </a:solidFill>
                <a:latin typeface="Arial" charset="0"/>
                <a:ea typeface="Geneva" charset="-128"/>
              </a:defRPr>
            </a:lvl5pPr>
            <a:lvl6pPr marL="2514600" indent="-228600" defTabSz="457200" eaLnBrk="0" fontAlgn="base" hangingPunct="0">
              <a:spcBef>
                <a:spcPct val="0"/>
              </a:spcBef>
              <a:spcAft>
                <a:spcPct val="0"/>
              </a:spcAft>
              <a:defRPr>
                <a:solidFill>
                  <a:schemeClr val="tx1"/>
                </a:solidFill>
                <a:latin typeface="Arial" charset="0"/>
                <a:ea typeface="Geneva" charset="-128"/>
              </a:defRPr>
            </a:lvl6pPr>
            <a:lvl7pPr marL="2971800" indent="-228600" defTabSz="457200" eaLnBrk="0" fontAlgn="base" hangingPunct="0">
              <a:spcBef>
                <a:spcPct val="0"/>
              </a:spcBef>
              <a:spcAft>
                <a:spcPct val="0"/>
              </a:spcAft>
              <a:defRPr>
                <a:solidFill>
                  <a:schemeClr val="tx1"/>
                </a:solidFill>
                <a:latin typeface="Arial" charset="0"/>
                <a:ea typeface="Geneva" charset="-128"/>
              </a:defRPr>
            </a:lvl7pPr>
            <a:lvl8pPr marL="3429000" indent="-228600" defTabSz="457200" eaLnBrk="0" fontAlgn="base" hangingPunct="0">
              <a:spcBef>
                <a:spcPct val="0"/>
              </a:spcBef>
              <a:spcAft>
                <a:spcPct val="0"/>
              </a:spcAft>
              <a:defRPr>
                <a:solidFill>
                  <a:schemeClr val="tx1"/>
                </a:solidFill>
                <a:latin typeface="Arial" charset="0"/>
                <a:ea typeface="Geneva" charset="-128"/>
              </a:defRPr>
            </a:lvl8pPr>
            <a:lvl9pPr marL="3886200" indent="-228600" defTabSz="457200" eaLnBrk="0" fontAlgn="base" hangingPunct="0">
              <a:spcBef>
                <a:spcPct val="0"/>
              </a:spcBef>
              <a:spcAft>
                <a:spcPct val="0"/>
              </a:spcAft>
              <a:defRPr>
                <a:solidFill>
                  <a:schemeClr val="tx1"/>
                </a:solidFill>
                <a:latin typeface="Arial" charset="0"/>
                <a:ea typeface="Geneva" charset="-128"/>
              </a:defRPr>
            </a:lvl9pPr>
          </a:lstStyle>
          <a:p>
            <a:pPr eaLnBrk="1" hangingPunct="1"/>
            <a:fld id="{01ED4B60-1407-4DF4-A147-2C978D686AB4}" type="slidenum">
              <a:rPr lang="en-US" smtClean="0"/>
              <a:pPr eaLnBrk="1" hangingPunct="1"/>
              <a:t>1</a:t>
            </a:fld>
            <a:endParaRPr 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sz="1200" kern="1200" dirty="0" smtClean="0">
              <a:solidFill>
                <a:schemeClr val="tx1"/>
              </a:solidFill>
              <a:effectLst/>
              <a:latin typeface="+mn-lt"/>
              <a:ea typeface="Geneva" charset="-128"/>
              <a:cs typeface="+mn-cs"/>
            </a:endParaRPr>
          </a:p>
        </p:txBody>
      </p:sp>
      <p:sp>
        <p:nvSpPr>
          <p:cNvPr id="4" name="Slide Number Placeholder 3"/>
          <p:cNvSpPr>
            <a:spLocks noGrp="1"/>
          </p:cNvSpPr>
          <p:nvPr>
            <p:ph type="sldNum" sz="quarter" idx="10"/>
          </p:nvPr>
        </p:nvSpPr>
        <p:spPr/>
        <p:txBody>
          <a:bodyPr/>
          <a:lstStyle/>
          <a:p>
            <a:pPr>
              <a:defRPr/>
            </a:pPr>
            <a:fld id="{8B422C32-AE4B-4DDE-BF62-F2C9F324764F}" type="slidenum">
              <a:rPr lang="en-US" smtClean="0"/>
              <a:pPr>
                <a:defRPr/>
              </a:pPr>
              <a:t>5</a:t>
            </a:fld>
            <a:endParaRPr lang="en-US"/>
          </a:p>
        </p:txBody>
      </p:sp>
    </p:spTree>
    <p:extLst>
      <p:ext uri="{BB962C8B-B14F-4D97-AF65-F5344CB8AC3E}">
        <p14:creationId xmlns:p14="http://schemas.microsoft.com/office/powerpoint/2010/main" xmlns="" val="2743970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21507"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GB" dirty="0" smtClean="0"/>
          </a:p>
        </p:txBody>
      </p:sp>
      <p:sp>
        <p:nvSpPr>
          <p:cNvPr id="21508"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charset="0"/>
                <a:ea typeface="Geneva" charset="-128"/>
              </a:defRPr>
            </a:lvl1pPr>
            <a:lvl2pPr marL="742950" indent="-285750" eaLnBrk="0" hangingPunct="0">
              <a:defRPr>
                <a:solidFill>
                  <a:schemeClr val="tx1"/>
                </a:solidFill>
                <a:latin typeface="Arial" charset="0"/>
                <a:ea typeface="Geneva" charset="-128"/>
              </a:defRPr>
            </a:lvl2pPr>
            <a:lvl3pPr marL="1143000" indent="-228600" eaLnBrk="0" hangingPunct="0">
              <a:defRPr>
                <a:solidFill>
                  <a:schemeClr val="tx1"/>
                </a:solidFill>
                <a:latin typeface="Arial" charset="0"/>
                <a:ea typeface="Geneva" charset="-128"/>
              </a:defRPr>
            </a:lvl3pPr>
            <a:lvl4pPr marL="1600200" indent="-228600" eaLnBrk="0" hangingPunct="0">
              <a:defRPr>
                <a:solidFill>
                  <a:schemeClr val="tx1"/>
                </a:solidFill>
                <a:latin typeface="Arial" charset="0"/>
                <a:ea typeface="Geneva" charset="-128"/>
              </a:defRPr>
            </a:lvl4pPr>
            <a:lvl5pPr marL="2057400" indent="-228600" eaLnBrk="0" hangingPunct="0">
              <a:defRPr>
                <a:solidFill>
                  <a:schemeClr val="tx1"/>
                </a:solidFill>
                <a:latin typeface="Arial" charset="0"/>
                <a:ea typeface="Geneva" charset="-128"/>
              </a:defRPr>
            </a:lvl5pPr>
            <a:lvl6pPr marL="2514600" indent="-228600" defTabSz="457200" eaLnBrk="0" fontAlgn="base" hangingPunct="0">
              <a:spcBef>
                <a:spcPct val="0"/>
              </a:spcBef>
              <a:spcAft>
                <a:spcPct val="0"/>
              </a:spcAft>
              <a:defRPr>
                <a:solidFill>
                  <a:schemeClr val="tx1"/>
                </a:solidFill>
                <a:latin typeface="Arial" charset="0"/>
                <a:ea typeface="Geneva" charset="-128"/>
              </a:defRPr>
            </a:lvl6pPr>
            <a:lvl7pPr marL="2971800" indent="-228600" defTabSz="457200" eaLnBrk="0" fontAlgn="base" hangingPunct="0">
              <a:spcBef>
                <a:spcPct val="0"/>
              </a:spcBef>
              <a:spcAft>
                <a:spcPct val="0"/>
              </a:spcAft>
              <a:defRPr>
                <a:solidFill>
                  <a:schemeClr val="tx1"/>
                </a:solidFill>
                <a:latin typeface="Arial" charset="0"/>
                <a:ea typeface="Geneva" charset="-128"/>
              </a:defRPr>
            </a:lvl7pPr>
            <a:lvl8pPr marL="3429000" indent="-228600" defTabSz="457200" eaLnBrk="0" fontAlgn="base" hangingPunct="0">
              <a:spcBef>
                <a:spcPct val="0"/>
              </a:spcBef>
              <a:spcAft>
                <a:spcPct val="0"/>
              </a:spcAft>
              <a:defRPr>
                <a:solidFill>
                  <a:schemeClr val="tx1"/>
                </a:solidFill>
                <a:latin typeface="Arial" charset="0"/>
                <a:ea typeface="Geneva" charset="-128"/>
              </a:defRPr>
            </a:lvl8pPr>
            <a:lvl9pPr marL="3886200" indent="-228600" defTabSz="457200" eaLnBrk="0" fontAlgn="base" hangingPunct="0">
              <a:spcBef>
                <a:spcPct val="0"/>
              </a:spcBef>
              <a:spcAft>
                <a:spcPct val="0"/>
              </a:spcAft>
              <a:defRPr>
                <a:solidFill>
                  <a:schemeClr val="tx1"/>
                </a:solidFill>
                <a:latin typeface="Arial" charset="0"/>
                <a:ea typeface="Geneva" charset="-128"/>
              </a:defRPr>
            </a:lvl9pPr>
          </a:lstStyle>
          <a:p>
            <a:pPr eaLnBrk="1" hangingPunct="1"/>
            <a:fld id="{725CD473-1ADD-4E6E-8768-208AE889C59A}" type="slidenum">
              <a:rPr lang="en-US" smtClean="0"/>
              <a:pPr eaLnBrk="1" hangingPunct="1"/>
              <a:t>7</a:t>
            </a:fld>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wmf"/><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chemeClr val="accent2"/>
        </a:solidFill>
        <a:effectLst/>
      </p:bgPr>
    </p:bg>
    <p:spTree>
      <p:nvGrpSpPr>
        <p:cNvPr id="1" name=""/>
        <p:cNvGrpSpPr/>
        <p:nvPr/>
      </p:nvGrpSpPr>
      <p:grpSpPr>
        <a:xfrm>
          <a:off x="0" y="0"/>
          <a:ext cx="0" cy="0"/>
          <a:chOff x="0" y="0"/>
          <a:chExt cx="0" cy="0"/>
        </a:xfrm>
      </p:grpSpPr>
      <p:pic>
        <p:nvPicPr>
          <p:cNvPr id="4" name="Picture 6" descr="BLMARK_4 COL_BLRED_18mm.eps"/>
          <p:cNvPicPr>
            <a:picLocks noChangeAspect="1"/>
          </p:cNvPicPr>
          <p:nvPr userDrawn="1"/>
        </p:nvPicPr>
        <p:blipFill>
          <a:blip r:embed="rId2">
            <a:extLst>
              <a:ext uri="{28A0092B-C50C-407E-A947-70E740481C1C}">
                <a14:useLocalDpi xmlns:a14="http://schemas.microsoft.com/office/drawing/2010/main" xmlns="" val="0"/>
              </a:ext>
            </a:extLst>
          </a:blip>
          <a:srcRect/>
          <a:stretch>
            <a:fillRect/>
          </a:stretch>
        </p:blipFill>
        <p:spPr bwMode="auto">
          <a:xfrm>
            <a:off x="8475663" y="152400"/>
            <a:ext cx="473075" cy="9207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5" name="Picture 6"/>
          <p:cNvPicPr>
            <a:picLocks noChangeAspect="1"/>
          </p:cNvPicPr>
          <p:nvPr userDrawn="1"/>
        </p:nvPicPr>
        <p:blipFill>
          <a:blip r:embed="rId3">
            <a:extLst>
              <a:ext uri="{28A0092B-C50C-407E-A947-70E740481C1C}">
                <a14:useLocalDpi xmlns:a14="http://schemas.microsoft.com/office/drawing/2010/main" xmlns="" val="0"/>
              </a:ext>
            </a:extLst>
          </a:blip>
          <a:srcRect t="4968"/>
          <a:stretch>
            <a:fillRect/>
          </a:stretch>
        </p:blipFill>
        <p:spPr bwMode="auto">
          <a:xfrm>
            <a:off x="6192838" y="0"/>
            <a:ext cx="2951162" cy="55562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nchor="t"/>
          <a:lstStyle>
            <a:lvl1pPr>
              <a:defRPr>
                <a:solidFill>
                  <a:srgbClr val="FFFFFF"/>
                </a:solidFill>
              </a:defRPr>
            </a:lvl1pPr>
          </a:lstStyle>
          <a:p>
            <a:r>
              <a:rPr lang="en-GB" smtClean="0"/>
              <a:t>Click to edit Master title style</a:t>
            </a:r>
            <a:endParaRPr lang="en-US" dirty="0"/>
          </a:p>
        </p:txBody>
      </p:sp>
      <p:sp>
        <p:nvSpPr>
          <p:cNvPr id="3" name="Subtitle 2"/>
          <p:cNvSpPr>
            <a:spLocks noGrp="1"/>
          </p:cNvSpPr>
          <p:nvPr>
            <p:ph type="subTitle" idx="1"/>
          </p:nvPr>
        </p:nvSpPr>
        <p:spPr>
          <a:xfrm>
            <a:off x="685800" y="3886200"/>
            <a:ext cx="7086600" cy="1752600"/>
          </a:xfrm>
          <a:prstGeom prst="rect">
            <a:avLst/>
          </a:prstGeom>
        </p:spPr>
        <p:txBody>
          <a:bodyPr/>
          <a:lstStyle>
            <a:lvl1pPr marL="0" indent="0" algn="l">
              <a:buNone/>
              <a:defRPr>
                <a:solidFill>
                  <a:schemeClr val="accent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smtClean="0"/>
              <a:t>Click to edit Master subtitle style</a:t>
            </a:r>
            <a:endParaRPr lang="en-US" dirty="0"/>
          </a:p>
        </p:txBody>
      </p:sp>
    </p:spTree>
    <p:extLst>
      <p:ext uri="{BB962C8B-B14F-4D97-AF65-F5344CB8AC3E}">
        <p14:creationId xmlns:p14="http://schemas.microsoft.com/office/powerpoint/2010/main" xmlns="" val="277215455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4" name="Rectangle 3"/>
          <p:cNvSpPr>
            <a:spLocks noChangeArrowheads="1"/>
          </p:cNvSpPr>
          <p:nvPr userDrawn="1"/>
        </p:nvSpPr>
        <p:spPr bwMode="auto">
          <a:xfrm>
            <a:off x="0" y="6264275"/>
            <a:ext cx="9144000" cy="593725"/>
          </a:xfrm>
          <a:prstGeom prst="rect">
            <a:avLst/>
          </a:prstGeom>
          <a:solidFill>
            <a:schemeClr val="accent2">
              <a:alpha val="50000"/>
            </a:schemeClr>
          </a:solidFill>
          <a:ln>
            <a:noFill/>
          </a:ln>
          <a:effectLst>
            <a:outerShdw blurRad="40000" dist="23000" dir="5400000" rotWithShape="0">
              <a:srgbClr val="808080">
                <a:alpha val="34999"/>
              </a:srgbClr>
            </a:outerShdw>
          </a:effectLst>
          <a:extLst>
            <a:ext uri="{91240B29-F687-4F45-9708-019B960494DF}">
              <a14:hiddenLine xmlns:a14="http://schemas.microsoft.com/office/drawing/2010/main" xmlns="" w="9525">
                <a:solidFill>
                  <a:srgbClr val="000000"/>
                </a:solidFill>
                <a:miter lim="800000"/>
                <a:headEnd/>
                <a:tailEnd/>
              </a14:hiddenLine>
            </a:ext>
          </a:extLst>
        </p:spPr>
        <p:txBody>
          <a:bodyPr anchor="ctr"/>
          <a:lstStyle/>
          <a:p>
            <a:pPr algn="ctr">
              <a:defRPr/>
            </a:pPr>
            <a:endParaRPr lang="en-US">
              <a:solidFill>
                <a:schemeClr val="lt1"/>
              </a:solidFill>
              <a:latin typeface="+mn-lt"/>
              <a:ea typeface="+mn-ea"/>
            </a:endParaRPr>
          </a:p>
        </p:txBody>
      </p:sp>
      <p:sp>
        <p:nvSpPr>
          <p:cNvPr id="5" name="TextBox 4"/>
          <p:cNvSpPr txBox="1"/>
          <p:nvPr userDrawn="1"/>
        </p:nvSpPr>
        <p:spPr>
          <a:xfrm>
            <a:off x="457200" y="6402388"/>
            <a:ext cx="2133600" cy="304800"/>
          </a:xfrm>
          <a:prstGeom prst="rect">
            <a:avLst/>
          </a:prstGeom>
          <a:noFill/>
        </p:spPr>
        <p:txBody>
          <a:bodyPr>
            <a:spAutoFit/>
          </a:bodyPr>
          <a:lstStyle>
            <a:lvl1pPr eaLnBrk="0" hangingPunct="0">
              <a:defRPr sz="2400">
                <a:solidFill>
                  <a:schemeClr val="tx1"/>
                </a:solidFill>
                <a:latin typeface="Arial" charset="0"/>
                <a:ea typeface="Geneva" charset="-128"/>
              </a:defRPr>
            </a:lvl1pPr>
            <a:lvl2pPr marL="37931725" indent="-37474525" eaLnBrk="0" hangingPunct="0">
              <a:defRPr sz="2400">
                <a:solidFill>
                  <a:schemeClr val="tx1"/>
                </a:solidFill>
                <a:latin typeface="Arial" charset="0"/>
                <a:ea typeface="Geneva" charset="-128"/>
              </a:defRPr>
            </a:lvl2pPr>
            <a:lvl3pPr eaLnBrk="0" hangingPunct="0">
              <a:defRPr sz="2400">
                <a:solidFill>
                  <a:schemeClr val="tx1"/>
                </a:solidFill>
                <a:latin typeface="Arial" charset="0"/>
                <a:ea typeface="Geneva" charset="-128"/>
              </a:defRPr>
            </a:lvl3pPr>
            <a:lvl4pPr eaLnBrk="0" hangingPunct="0">
              <a:defRPr sz="2400">
                <a:solidFill>
                  <a:schemeClr val="tx1"/>
                </a:solidFill>
                <a:latin typeface="Arial" charset="0"/>
                <a:ea typeface="Geneva" charset="-128"/>
              </a:defRPr>
            </a:lvl4pPr>
            <a:lvl5pPr eaLnBrk="0" hangingPunct="0">
              <a:defRPr sz="2400">
                <a:solidFill>
                  <a:schemeClr val="tx1"/>
                </a:solidFill>
                <a:latin typeface="Arial" charset="0"/>
                <a:ea typeface="Geneva" charset="-128"/>
              </a:defRPr>
            </a:lvl5pPr>
            <a:lvl6pPr marL="457200" eaLnBrk="0" fontAlgn="base" hangingPunct="0">
              <a:spcBef>
                <a:spcPct val="0"/>
              </a:spcBef>
              <a:spcAft>
                <a:spcPct val="0"/>
              </a:spcAft>
              <a:defRPr sz="2400">
                <a:solidFill>
                  <a:schemeClr val="tx1"/>
                </a:solidFill>
                <a:latin typeface="Arial" charset="0"/>
                <a:ea typeface="Geneva" charset="-128"/>
              </a:defRPr>
            </a:lvl6pPr>
            <a:lvl7pPr marL="914400" eaLnBrk="0" fontAlgn="base" hangingPunct="0">
              <a:spcBef>
                <a:spcPct val="0"/>
              </a:spcBef>
              <a:spcAft>
                <a:spcPct val="0"/>
              </a:spcAft>
              <a:defRPr sz="2400">
                <a:solidFill>
                  <a:schemeClr val="tx1"/>
                </a:solidFill>
                <a:latin typeface="Arial" charset="0"/>
                <a:ea typeface="Geneva" charset="-128"/>
              </a:defRPr>
            </a:lvl7pPr>
            <a:lvl8pPr marL="1371600" eaLnBrk="0" fontAlgn="base" hangingPunct="0">
              <a:spcBef>
                <a:spcPct val="0"/>
              </a:spcBef>
              <a:spcAft>
                <a:spcPct val="0"/>
              </a:spcAft>
              <a:defRPr sz="2400">
                <a:solidFill>
                  <a:schemeClr val="tx1"/>
                </a:solidFill>
                <a:latin typeface="Arial" charset="0"/>
                <a:ea typeface="Geneva" charset="-128"/>
              </a:defRPr>
            </a:lvl8pPr>
            <a:lvl9pPr marL="1828800" eaLnBrk="0" fontAlgn="base" hangingPunct="0">
              <a:spcBef>
                <a:spcPct val="0"/>
              </a:spcBef>
              <a:spcAft>
                <a:spcPct val="0"/>
              </a:spcAft>
              <a:defRPr sz="2400">
                <a:solidFill>
                  <a:schemeClr val="tx1"/>
                </a:solidFill>
                <a:latin typeface="Arial" charset="0"/>
                <a:ea typeface="Geneva" charset="-128"/>
              </a:defRPr>
            </a:lvl9pPr>
          </a:lstStyle>
          <a:p>
            <a:pPr eaLnBrk="1" hangingPunct="1">
              <a:defRPr/>
            </a:pPr>
            <a:r>
              <a:rPr lang="en-US" sz="1400" smtClean="0">
                <a:solidFill>
                  <a:srgbClr val="414141"/>
                </a:solidFill>
              </a:rPr>
              <a:t>www.bl.uk</a:t>
            </a:r>
          </a:p>
        </p:txBody>
      </p:sp>
      <p:sp>
        <p:nvSpPr>
          <p:cNvPr id="2" name="Title 1"/>
          <p:cNvSpPr>
            <a:spLocks noGrp="1"/>
          </p:cNvSpPr>
          <p:nvPr>
            <p:ph type="title"/>
          </p:nvPr>
        </p:nvSpPr>
        <p:spPr/>
        <p:txBody>
          <a:bodyPr/>
          <a:lstStyle/>
          <a:p>
            <a:r>
              <a:rPr lang="en-GB" smtClean="0"/>
              <a:t>Click to edit Master title style</a:t>
            </a:r>
            <a:endParaRPr lang="en-US" dirty="0"/>
          </a:p>
        </p:txBody>
      </p:sp>
      <p:sp>
        <p:nvSpPr>
          <p:cNvPr id="8" name="Text Placeholder 8"/>
          <p:cNvSpPr>
            <a:spLocks noGrp="1"/>
          </p:cNvSpPr>
          <p:nvPr>
            <p:ph idx="1"/>
          </p:nvPr>
        </p:nvSpPr>
        <p:spPr bwMode="auto">
          <a:xfrm>
            <a:off x="457200" y="1600200"/>
            <a:ext cx="8229600" cy="4525963"/>
          </a:xfrm>
          <a:prstGeom prst="rect">
            <a:avLst/>
          </a:prstGeom>
          <a:noFill/>
          <a:ln w="9525">
            <a:noFill/>
            <a:miter lim="800000"/>
            <a:headEnd/>
            <a:tailEnd/>
          </a:ln>
        </p:spPr>
        <p:txBody>
          <a:bodyPr/>
          <a:lstStyle>
            <a:lvl1pPr>
              <a:defRPr sz="2200" baseline="0">
                <a:solidFill>
                  <a:schemeClr val="tx1"/>
                </a:solidFill>
              </a:defRPr>
            </a:lvl1pPr>
          </a:lstStyle>
          <a:p>
            <a:pPr lvl="0"/>
            <a:endParaRPr lang="en-GB" noProof="0" dirty="0"/>
          </a:p>
        </p:txBody>
      </p:sp>
      <p:sp>
        <p:nvSpPr>
          <p:cNvPr id="6" name="Slide Number Placeholder 5"/>
          <p:cNvSpPr>
            <a:spLocks noGrp="1"/>
          </p:cNvSpPr>
          <p:nvPr>
            <p:ph type="sldNum" sz="quarter" idx="10"/>
          </p:nvPr>
        </p:nvSpPr>
        <p:spPr/>
        <p:txBody>
          <a:bodyPr/>
          <a:lstStyle>
            <a:lvl1pPr>
              <a:defRPr>
                <a:solidFill>
                  <a:schemeClr val="tx1"/>
                </a:solidFill>
                <a:latin typeface="Arial" charset="0"/>
              </a:defRPr>
            </a:lvl1pPr>
          </a:lstStyle>
          <a:p>
            <a:pPr>
              <a:defRPr/>
            </a:pPr>
            <a:fld id="{5D38DB36-ADD7-452F-93DE-7DD2C6959A47}" type="slidenum">
              <a:rPr lang="en-US"/>
              <a:pPr>
                <a:defRPr/>
              </a:pPr>
              <a:t>‹#›</a:t>
            </a:fld>
            <a:endParaRPr lang="en-US"/>
          </a:p>
        </p:txBody>
      </p:sp>
    </p:spTree>
    <p:extLst>
      <p:ext uri="{BB962C8B-B14F-4D97-AF65-F5344CB8AC3E}">
        <p14:creationId xmlns:p14="http://schemas.microsoft.com/office/powerpoint/2010/main" xmlns="" val="42388045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4" name="Rectangle 3"/>
          <p:cNvSpPr>
            <a:spLocks noChangeArrowheads="1"/>
          </p:cNvSpPr>
          <p:nvPr userDrawn="1"/>
        </p:nvSpPr>
        <p:spPr bwMode="auto">
          <a:xfrm>
            <a:off x="0" y="6264275"/>
            <a:ext cx="9144000" cy="593725"/>
          </a:xfrm>
          <a:prstGeom prst="rect">
            <a:avLst/>
          </a:prstGeom>
          <a:solidFill>
            <a:schemeClr val="accent2"/>
          </a:solidFill>
          <a:ln>
            <a:noFill/>
          </a:ln>
          <a:effectLst>
            <a:outerShdw blurRad="40000" dist="23000" dir="5400000" rotWithShape="0">
              <a:srgbClr val="808080">
                <a:alpha val="34999"/>
              </a:srgbClr>
            </a:outerShdw>
          </a:effectLst>
          <a:extLst>
            <a:ext uri="{91240B29-F687-4F45-9708-019B960494DF}">
              <a14:hiddenLine xmlns:a14="http://schemas.microsoft.com/office/drawing/2010/main" xmlns="" w="9525">
                <a:solidFill>
                  <a:srgbClr val="000000"/>
                </a:solidFill>
                <a:miter lim="800000"/>
                <a:headEnd/>
                <a:tailEnd/>
              </a14:hiddenLine>
            </a:ext>
          </a:extLst>
        </p:spPr>
        <p:txBody>
          <a:bodyPr anchor="ctr"/>
          <a:lstStyle/>
          <a:p>
            <a:pPr algn="ctr">
              <a:defRPr/>
            </a:pPr>
            <a:endParaRPr lang="en-US">
              <a:solidFill>
                <a:schemeClr val="lt1"/>
              </a:solidFill>
              <a:latin typeface="+mn-lt"/>
              <a:ea typeface="+mn-ea"/>
            </a:endParaRPr>
          </a:p>
        </p:txBody>
      </p:sp>
      <p:sp>
        <p:nvSpPr>
          <p:cNvPr id="5" name="TextBox 4"/>
          <p:cNvSpPr txBox="1">
            <a:spLocks noChangeArrowheads="1"/>
          </p:cNvSpPr>
          <p:nvPr userDrawn="1"/>
        </p:nvSpPr>
        <p:spPr bwMode="auto">
          <a:xfrm>
            <a:off x="457200" y="6402388"/>
            <a:ext cx="2133600" cy="2778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charset="0"/>
                <a:ea typeface="Geneva" charset="-128"/>
              </a:defRPr>
            </a:lvl1pPr>
            <a:lvl2pPr marL="742950" indent="-285750" eaLnBrk="0" hangingPunct="0">
              <a:defRPr>
                <a:solidFill>
                  <a:schemeClr val="tx1"/>
                </a:solidFill>
                <a:latin typeface="Arial" charset="0"/>
                <a:ea typeface="Geneva" charset="-128"/>
              </a:defRPr>
            </a:lvl2pPr>
            <a:lvl3pPr marL="1143000" indent="-228600" eaLnBrk="0" hangingPunct="0">
              <a:defRPr>
                <a:solidFill>
                  <a:schemeClr val="tx1"/>
                </a:solidFill>
                <a:latin typeface="Arial" charset="0"/>
                <a:ea typeface="Geneva" charset="-128"/>
              </a:defRPr>
            </a:lvl3pPr>
            <a:lvl4pPr marL="1600200" indent="-228600" eaLnBrk="0" hangingPunct="0">
              <a:defRPr>
                <a:solidFill>
                  <a:schemeClr val="tx1"/>
                </a:solidFill>
                <a:latin typeface="Arial" charset="0"/>
                <a:ea typeface="Geneva" charset="-128"/>
              </a:defRPr>
            </a:lvl4pPr>
            <a:lvl5pPr marL="2057400" indent="-228600" eaLnBrk="0" hangingPunct="0">
              <a:defRPr>
                <a:solidFill>
                  <a:schemeClr val="tx1"/>
                </a:solidFill>
                <a:latin typeface="Arial" charset="0"/>
                <a:ea typeface="Geneva" charset="-128"/>
              </a:defRPr>
            </a:lvl5pPr>
            <a:lvl6pPr marL="2514600" indent="-228600" defTabSz="457200" eaLnBrk="0" fontAlgn="base" hangingPunct="0">
              <a:spcBef>
                <a:spcPct val="0"/>
              </a:spcBef>
              <a:spcAft>
                <a:spcPct val="0"/>
              </a:spcAft>
              <a:defRPr>
                <a:solidFill>
                  <a:schemeClr val="tx1"/>
                </a:solidFill>
                <a:latin typeface="Arial" charset="0"/>
                <a:ea typeface="Geneva" charset="-128"/>
              </a:defRPr>
            </a:lvl6pPr>
            <a:lvl7pPr marL="2971800" indent="-228600" defTabSz="457200" eaLnBrk="0" fontAlgn="base" hangingPunct="0">
              <a:spcBef>
                <a:spcPct val="0"/>
              </a:spcBef>
              <a:spcAft>
                <a:spcPct val="0"/>
              </a:spcAft>
              <a:defRPr>
                <a:solidFill>
                  <a:schemeClr val="tx1"/>
                </a:solidFill>
                <a:latin typeface="Arial" charset="0"/>
                <a:ea typeface="Geneva" charset="-128"/>
              </a:defRPr>
            </a:lvl7pPr>
            <a:lvl8pPr marL="3429000" indent="-228600" defTabSz="457200" eaLnBrk="0" fontAlgn="base" hangingPunct="0">
              <a:spcBef>
                <a:spcPct val="0"/>
              </a:spcBef>
              <a:spcAft>
                <a:spcPct val="0"/>
              </a:spcAft>
              <a:defRPr>
                <a:solidFill>
                  <a:schemeClr val="tx1"/>
                </a:solidFill>
                <a:latin typeface="Arial" charset="0"/>
                <a:ea typeface="Geneva" charset="-128"/>
              </a:defRPr>
            </a:lvl8pPr>
            <a:lvl9pPr marL="3886200" indent="-228600" defTabSz="457200" eaLnBrk="0" fontAlgn="base" hangingPunct="0">
              <a:spcBef>
                <a:spcPct val="0"/>
              </a:spcBef>
              <a:spcAft>
                <a:spcPct val="0"/>
              </a:spcAft>
              <a:defRPr>
                <a:solidFill>
                  <a:schemeClr val="tx1"/>
                </a:solidFill>
                <a:latin typeface="Arial" charset="0"/>
                <a:ea typeface="Geneva" charset="-128"/>
              </a:defRPr>
            </a:lvl9pPr>
          </a:lstStyle>
          <a:p>
            <a:pPr eaLnBrk="1" hangingPunct="1">
              <a:defRPr/>
            </a:pPr>
            <a:r>
              <a:rPr lang="en-US" sz="1200" smtClean="0">
                <a:solidFill>
                  <a:srgbClr val="414141"/>
                </a:solidFill>
              </a:rPr>
              <a:t>www.bl.uk</a:t>
            </a:r>
          </a:p>
        </p:txBody>
      </p:sp>
      <p:sp>
        <p:nvSpPr>
          <p:cNvPr id="2" name="Title 1"/>
          <p:cNvSpPr>
            <a:spLocks noGrp="1"/>
          </p:cNvSpPr>
          <p:nvPr>
            <p:ph type="title"/>
          </p:nvPr>
        </p:nvSpPr>
        <p:spPr/>
        <p:txBody>
          <a:bodyPr/>
          <a:lstStyle/>
          <a:p>
            <a:r>
              <a:rPr lang="en-GB" smtClean="0"/>
              <a:t>Click to edit Master title style</a:t>
            </a:r>
            <a:endParaRPr lang="en-US" dirty="0"/>
          </a:p>
        </p:txBody>
      </p:sp>
      <p:sp>
        <p:nvSpPr>
          <p:cNvPr id="8" name="Text Placeholder 8"/>
          <p:cNvSpPr>
            <a:spLocks noGrp="1"/>
          </p:cNvSpPr>
          <p:nvPr>
            <p:ph idx="1"/>
          </p:nvPr>
        </p:nvSpPr>
        <p:spPr bwMode="auto">
          <a:xfrm>
            <a:off x="457200" y="1600200"/>
            <a:ext cx="8229600" cy="4525963"/>
          </a:xfrm>
          <a:prstGeom prst="rect">
            <a:avLst/>
          </a:prstGeom>
          <a:noFill/>
          <a:ln w="9525">
            <a:noFill/>
            <a:miter lim="800000"/>
            <a:headEnd/>
            <a:tailEnd/>
          </a:ln>
        </p:spPr>
        <p:txBody>
          <a:bodyPr/>
          <a:lstStyle>
            <a:lvl1pPr marL="184150" marR="0" indent="-184150" algn="l" defTabSz="457200" rtl="0" eaLnBrk="0" fontAlgn="base" latinLnBrk="0" hangingPunct="0">
              <a:lnSpc>
                <a:spcPct val="100000"/>
              </a:lnSpc>
              <a:spcBef>
                <a:spcPct val="0"/>
              </a:spcBef>
              <a:spcAft>
                <a:spcPts val="1200"/>
              </a:spcAft>
              <a:buClr>
                <a:schemeClr val="accent2"/>
              </a:buClr>
              <a:buSzTx/>
              <a:buFont typeface="Arial"/>
              <a:buChar char="•"/>
              <a:tabLst/>
              <a:defRPr sz="2200" baseline="0">
                <a:solidFill>
                  <a:schemeClr val="tx1"/>
                </a:solidFill>
              </a:defRPr>
            </a:lvl1pPr>
            <a:lvl2pPr marL="358775" indent="-174625">
              <a:buClr>
                <a:schemeClr val="bg1"/>
              </a:buClr>
              <a:buFont typeface="Arial"/>
              <a:buChar char="•"/>
              <a:defRPr sz="2200"/>
            </a:lvl2pPr>
          </a:lstStyle>
          <a:p>
            <a:pPr lvl="0"/>
            <a:endParaRPr lang="en-GB" noProof="0" dirty="0"/>
          </a:p>
        </p:txBody>
      </p:sp>
      <p:sp>
        <p:nvSpPr>
          <p:cNvPr id="6" name="Slide Number Placeholder 5"/>
          <p:cNvSpPr>
            <a:spLocks noGrp="1"/>
          </p:cNvSpPr>
          <p:nvPr>
            <p:ph type="sldNum" sz="quarter" idx="10"/>
          </p:nvPr>
        </p:nvSpPr>
        <p:spPr/>
        <p:txBody>
          <a:bodyPr/>
          <a:lstStyle>
            <a:lvl1pPr>
              <a:defRPr>
                <a:solidFill>
                  <a:schemeClr val="tx1"/>
                </a:solidFill>
              </a:defRPr>
            </a:lvl1pPr>
          </a:lstStyle>
          <a:p>
            <a:pPr>
              <a:defRPr/>
            </a:pPr>
            <a:fld id="{CD3DC446-D08F-4088-9949-64334130CAA1}" type="slidenum">
              <a:rPr lang="en-US"/>
              <a:pPr>
                <a:defRPr/>
              </a:pPr>
              <a:t>‹#›</a:t>
            </a:fld>
            <a:endParaRPr lang="en-US"/>
          </a:p>
        </p:txBody>
      </p:sp>
    </p:spTree>
    <p:extLst>
      <p:ext uri="{BB962C8B-B14F-4D97-AF65-F5344CB8AC3E}">
        <p14:creationId xmlns:p14="http://schemas.microsoft.com/office/powerpoint/2010/main" xmlns="" val="40497465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Rectangle 4"/>
          <p:cNvSpPr>
            <a:spLocks noChangeArrowheads="1"/>
          </p:cNvSpPr>
          <p:nvPr userDrawn="1"/>
        </p:nvSpPr>
        <p:spPr bwMode="auto">
          <a:xfrm>
            <a:off x="0" y="6264275"/>
            <a:ext cx="9144000" cy="593725"/>
          </a:xfrm>
          <a:prstGeom prst="rect">
            <a:avLst/>
          </a:prstGeom>
          <a:solidFill>
            <a:schemeClr val="accent2"/>
          </a:solidFill>
          <a:ln>
            <a:noFill/>
          </a:ln>
          <a:effectLst>
            <a:outerShdw blurRad="40000" dist="23000" dir="5400000" rotWithShape="0">
              <a:srgbClr val="808080">
                <a:alpha val="34999"/>
              </a:srgbClr>
            </a:outerShdw>
          </a:effectLst>
          <a:extLst>
            <a:ext uri="{91240B29-F687-4F45-9708-019B960494DF}">
              <a14:hiddenLine xmlns:a14="http://schemas.microsoft.com/office/drawing/2010/main" xmlns="" w="9525">
                <a:solidFill>
                  <a:srgbClr val="000000"/>
                </a:solidFill>
                <a:miter lim="800000"/>
                <a:headEnd/>
                <a:tailEnd/>
              </a14:hiddenLine>
            </a:ext>
          </a:extLst>
        </p:spPr>
        <p:txBody>
          <a:bodyPr anchor="ctr"/>
          <a:lstStyle/>
          <a:p>
            <a:pPr algn="ctr">
              <a:defRPr/>
            </a:pPr>
            <a:endParaRPr lang="en-US">
              <a:solidFill>
                <a:schemeClr val="lt1"/>
              </a:solidFill>
              <a:latin typeface="+mn-lt"/>
              <a:ea typeface="+mn-ea"/>
            </a:endParaRPr>
          </a:p>
        </p:txBody>
      </p:sp>
      <p:sp>
        <p:nvSpPr>
          <p:cNvPr id="6" name="TextBox 5"/>
          <p:cNvSpPr txBox="1">
            <a:spLocks noChangeArrowheads="1"/>
          </p:cNvSpPr>
          <p:nvPr userDrawn="1"/>
        </p:nvSpPr>
        <p:spPr bwMode="auto">
          <a:xfrm>
            <a:off x="457200" y="6402388"/>
            <a:ext cx="2133600" cy="2778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charset="0"/>
                <a:ea typeface="Geneva" charset="-128"/>
              </a:defRPr>
            </a:lvl1pPr>
            <a:lvl2pPr marL="742950" indent="-285750" eaLnBrk="0" hangingPunct="0">
              <a:defRPr>
                <a:solidFill>
                  <a:schemeClr val="tx1"/>
                </a:solidFill>
                <a:latin typeface="Arial" charset="0"/>
                <a:ea typeface="Geneva" charset="-128"/>
              </a:defRPr>
            </a:lvl2pPr>
            <a:lvl3pPr marL="1143000" indent="-228600" eaLnBrk="0" hangingPunct="0">
              <a:defRPr>
                <a:solidFill>
                  <a:schemeClr val="tx1"/>
                </a:solidFill>
                <a:latin typeface="Arial" charset="0"/>
                <a:ea typeface="Geneva" charset="-128"/>
              </a:defRPr>
            </a:lvl3pPr>
            <a:lvl4pPr marL="1600200" indent="-228600" eaLnBrk="0" hangingPunct="0">
              <a:defRPr>
                <a:solidFill>
                  <a:schemeClr val="tx1"/>
                </a:solidFill>
                <a:latin typeface="Arial" charset="0"/>
                <a:ea typeface="Geneva" charset="-128"/>
              </a:defRPr>
            </a:lvl4pPr>
            <a:lvl5pPr marL="2057400" indent="-228600" eaLnBrk="0" hangingPunct="0">
              <a:defRPr>
                <a:solidFill>
                  <a:schemeClr val="tx1"/>
                </a:solidFill>
                <a:latin typeface="Arial" charset="0"/>
                <a:ea typeface="Geneva" charset="-128"/>
              </a:defRPr>
            </a:lvl5pPr>
            <a:lvl6pPr marL="2514600" indent="-228600" defTabSz="457200" eaLnBrk="0" fontAlgn="base" hangingPunct="0">
              <a:spcBef>
                <a:spcPct val="0"/>
              </a:spcBef>
              <a:spcAft>
                <a:spcPct val="0"/>
              </a:spcAft>
              <a:defRPr>
                <a:solidFill>
                  <a:schemeClr val="tx1"/>
                </a:solidFill>
                <a:latin typeface="Arial" charset="0"/>
                <a:ea typeface="Geneva" charset="-128"/>
              </a:defRPr>
            </a:lvl6pPr>
            <a:lvl7pPr marL="2971800" indent="-228600" defTabSz="457200" eaLnBrk="0" fontAlgn="base" hangingPunct="0">
              <a:spcBef>
                <a:spcPct val="0"/>
              </a:spcBef>
              <a:spcAft>
                <a:spcPct val="0"/>
              </a:spcAft>
              <a:defRPr>
                <a:solidFill>
                  <a:schemeClr val="tx1"/>
                </a:solidFill>
                <a:latin typeface="Arial" charset="0"/>
                <a:ea typeface="Geneva" charset="-128"/>
              </a:defRPr>
            </a:lvl7pPr>
            <a:lvl8pPr marL="3429000" indent="-228600" defTabSz="457200" eaLnBrk="0" fontAlgn="base" hangingPunct="0">
              <a:spcBef>
                <a:spcPct val="0"/>
              </a:spcBef>
              <a:spcAft>
                <a:spcPct val="0"/>
              </a:spcAft>
              <a:defRPr>
                <a:solidFill>
                  <a:schemeClr val="tx1"/>
                </a:solidFill>
                <a:latin typeface="Arial" charset="0"/>
                <a:ea typeface="Geneva" charset="-128"/>
              </a:defRPr>
            </a:lvl8pPr>
            <a:lvl9pPr marL="3886200" indent="-228600" defTabSz="457200" eaLnBrk="0" fontAlgn="base" hangingPunct="0">
              <a:spcBef>
                <a:spcPct val="0"/>
              </a:spcBef>
              <a:spcAft>
                <a:spcPct val="0"/>
              </a:spcAft>
              <a:defRPr>
                <a:solidFill>
                  <a:schemeClr val="tx1"/>
                </a:solidFill>
                <a:latin typeface="Arial" charset="0"/>
                <a:ea typeface="Geneva" charset="-128"/>
              </a:defRPr>
            </a:lvl9pPr>
          </a:lstStyle>
          <a:p>
            <a:pPr eaLnBrk="1" hangingPunct="1">
              <a:defRPr/>
            </a:pPr>
            <a:r>
              <a:rPr lang="en-US" sz="1200" smtClean="0">
                <a:solidFill>
                  <a:srgbClr val="414141"/>
                </a:solidFill>
              </a:rPr>
              <a:t>www.bl.uk</a:t>
            </a:r>
          </a:p>
        </p:txBody>
      </p:sp>
      <p:sp>
        <p:nvSpPr>
          <p:cNvPr id="2" name="Title 1"/>
          <p:cNvSpPr>
            <a:spLocks noGrp="1"/>
          </p:cNvSpPr>
          <p:nvPr>
            <p:ph type="title"/>
          </p:nvPr>
        </p:nvSpPr>
        <p:spPr/>
        <p:txBody>
          <a:bodyPr/>
          <a:lstStyle/>
          <a:p>
            <a:r>
              <a:rPr lang="en-GB" smtClean="0"/>
              <a:t>Click to edit Master title style</a:t>
            </a:r>
            <a:endParaRPr lang="en-US" dirty="0"/>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dirty="0" smtClean="0"/>
              <a:t>Click to edit Master text styles</a:t>
            </a:r>
          </a:p>
          <a:p>
            <a:pPr lvl="1"/>
            <a:r>
              <a:rPr lang="en-GB" dirty="0" smtClean="0"/>
              <a:t>Second level</a:t>
            </a:r>
          </a:p>
        </p:txBody>
      </p:sp>
      <p:sp>
        <p:nvSpPr>
          <p:cNvPr id="4" name="Content Placeholder 3"/>
          <p:cNvSpPr>
            <a:spLocks noGrp="1"/>
          </p:cNvSpPr>
          <p:nvPr>
            <p:ph sz="half" idx="2"/>
          </p:nvPr>
        </p:nvSpPr>
        <p:spPr>
          <a:xfrm>
            <a:off x="4648200" y="1600200"/>
            <a:ext cx="4038600" cy="4525963"/>
          </a:xfrm>
          <a:prstGeom prst="rect">
            <a:avLst/>
          </a:prstGeom>
        </p:spPr>
        <p:txBody>
          <a:bodyPr/>
          <a:lstStyle>
            <a:lvl1pPr>
              <a:buNone/>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endParaRPr lang="en-US" dirty="0"/>
          </a:p>
        </p:txBody>
      </p:sp>
      <p:sp>
        <p:nvSpPr>
          <p:cNvPr id="7" name="Slide Number Placeholder 5"/>
          <p:cNvSpPr>
            <a:spLocks noGrp="1"/>
          </p:cNvSpPr>
          <p:nvPr>
            <p:ph type="sldNum" sz="quarter" idx="10"/>
          </p:nvPr>
        </p:nvSpPr>
        <p:spPr/>
        <p:txBody>
          <a:bodyPr/>
          <a:lstStyle>
            <a:lvl1pPr>
              <a:defRPr>
                <a:solidFill>
                  <a:schemeClr val="tx1"/>
                </a:solidFill>
              </a:defRPr>
            </a:lvl1pPr>
          </a:lstStyle>
          <a:p>
            <a:pPr>
              <a:defRPr/>
            </a:pPr>
            <a:fld id="{635E93BE-CF08-4A60-9213-2B25B85E26A5}" type="slidenum">
              <a:rPr lang="en-US"/>
              <a:pPr>
                <a:defRPr/>
              </a:pPr>
              <a:t>‹#›</a:t>
            </a:fld>
            <a:endParaRPr lang="en-US"/>
          </a:p>
        </p:txBody>
      </p:sp>
    </p:spTree>
    <p:extLst>
      <p:ext uri="{BB962C8B-B14F-4D97-AF65-F5344CB8AC3E}">
        <p14:creationId xmlns:p14="http://schemas.microsoft.com/office/powerpoint/2010/main" xmlns="" val="4225523171"/>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pn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Title 32pt</a:t>
            </a:r>
          </a:p>
        </p:txBody>
      </p:sp>
      <p:sp>
        <p:nvSpPr>
          <p:cNvPr id="4" name="Date Placeholder 3"/>
          <p:cNvSpPr>
            <a:spLocks noGrp="1"/>
          </p:cNvSpPr>
          <p:nvPr>
            <p:ph type="dt" sz="half" idx="2"/>
          </p:nvPr>
        </p:nvSpPr>
        <p:spPr>
          <a:xfrm>
            <a:off x="457200" y="6356350"/>
            <a:ext cx="2133600" cy="365125"/>
          </a:xfrm>
          <a:prstGeom prst="rect">
            <a:avLst/>
          </a:prstGeom>
        </p:spPr>
        <p:txBody>
          <a:bodyPr vert="horz" wrap="square" lIns="91440" tIns="45720" rIns="91440" bIns="45720" numCol="1" anchor="ctr" anchorCtr="0" compatLnSpc="1">
            <a:prstTxWarp prst="textNoShape">
              <a:avLst/>
            </a:prstTxWarp>
          </a:bodyPr>
          <a:lstStyle>
            <a:lvl1pPr>
              <a:defRPr sz="1200">
                <a:solidFill>
                  <a:srgbClr val="939393"/>
                </a:solidFill>
                <a:latin typeface="Calibri" pitchFamily="34" charset="0"/>
              </a:defRPr>
            </a:lvl1pPr>
          </a:lstStyle>
          <a:p>
            <a:pPr>
              <a:defRPr/>
            </a:pPr>
            <a:r>
              <a:rPr lang="en-GB"/>
              <a:t>www.bl.uk</a:t>
            </a: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939393"/>
                </a:solidFill>
                <a:latin typeface="Calibri" pitchFamily="34" charset="0"/>
              </a:defRPr>
            </a:lvl1pPr>
          </a:lstStyle>
          <a:p>
            <a:pPr>
              <a:defRPr/>
            </a:pPr>
            <a:fld id="{5B1BF139-9480-47E6-A7ED-423A249B8A48}" type="slidenum">
              <a:rPr lang="en-US"/>
              <a:pPr>
                <a:defRPr/>
              </a:pPr>
              <a:t>‹#›</a:t>
            </a:fld>
            <a:endParaRPr lang="en-US"/>
          </a:p>
        </p:txBody>
      </p:sp>
      <p:sp>
        <p:nvSpPr>
          <p:cNvPr id="1029" name="Text Placeholder 8"/>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GB" smtClean="0"/>
              <a:t>Bullet 1</a:t>
            </a:r>
          </a:p>
          <a:p>
            <a:pPr lvl="1"/>
            <a:r>
              <a:rPr lang="en-GB" smtClean="0"/>
              <a:t>Second level</a:t>
            </a:r>
          </a:p>
        </p:txBody>
      </p:sp>
      <p:pic>
        <p:nvPicPr>
          <p:cNvPr id="1030" name="Picture 3" descr="BLMARK_4 COL_BLRED_18mm.eps"/>
          <p:cNvPicPr>
            <a:picLocks noChangeAspect="1"/>
          </p:cNvPicPr>
          <p:nvPr userDrawn="1"/>
        </p:nvPicPr>
        <p:blipFill>
          <a:blip r:embed="rId6">
            <a:extLst>
              <a:ext uri="{28A0092B-C50C-407E-A947-70E740481C1C}">
                <a14:useLocalDpi xmlns:a14="http://schemas.microsoft.com/office/drawing/2010/main" xmlns="" val="0"/>
              </a:ext>
            </a:extLst>
          </a:blip>
          <a:srcRect/>
          <a:stretch>
            <a:fillRect/>
          </a:stretch>
        </p:blipFill>
        <p:spPr bwMode="auto">
          <a:xfrm>
            <a:off x="8475663" y="152400"/>
            <a:ext cx="473075" cy="9207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730" r:id="rId1"/>
    <p:sldLayoutId id="2147483731" r:id="rId2"/>
    <p:sldLayoutId id="2147483732" r:id="rId3"/>
    <p:sldLayoutId id="2147483733" r:id="rId4"/>
  </p:sldLayoutIdLst>
  <p:hf hdr="0" dt="0"/>
  <p:txStyles>
    <p:titleStyle>
      <a:lvl1pPr algn="l" defTabSz="457200" rtl="0" eaLnBrk="0" fontAlgn="base" hangingPunct="0">
        <a:spcBef>
          <a:spcPct val="0"/>
        </a:spcBef>
        <a:spcAft>
          <a:spcPct val="0"/>
        </a:spcAft>
        <a:defRPr sz="3200" kern="1200">
          <a:solidFill>
            <a:schemeClr val="tx1"/>
          </a:solidFill>
          <a:latin typeface="Arial"/>
          <a:ea typeface="Geneva" charset="-128"/>
          <a:cs typeface="Arial"/>
        </a:defRPr>
      </a:lvl1pPr>
      <a:lvl2pPr algn="l" defTabSz="457200" rtl="0" eaLnBrk="0" fontAlgn="base" hangingPunct="0">
        <a:spcBef>
          <a:spcPct val="0"/>
        </a:spcBef>
        <a:spcAft>
          <a:spcPct val="0"/>
        </a:spcAft>
        <a:defRPr sz="3200">
          <a:solidFill>
            <a:schemeClr val="tx1"/>
          </a:solidFill>
          <a:latin typeface="Arial" charset="0"/>
          <a:ea typeface="Geneva" charset="-128"/>
          <a:cs typeface="Arial" charset="0"/>
        </a:defRPr>
      </a:lvl2pPr>
      <a:lvl3pPr algn="l" defTabSz="457200" rtl="0" eaLnBrk="0" fontAlgn="base" hangingPunct="0">
        <a:spcBef>
          <a:spcPct val="0"/>
        </a:spcBef>
        <a:spcAft>
          <a:spcPct val="0"/>
        </a:spcAft>
        <a:defRPr sz="3200">
          <a:solidFill>
            <a:schemeClr val="tx1"/>
          </a:solidFill>
          <a:latin typeface="Arial" charset="0"/>
          <a:ea typeface="Geneva" charset="-128"/>
          <a:cs typeface="Arial" charset="0"/>
        </a:defRPr>
      </a:lvl3pPr>
      <a:lvl4pPr algn="l" defTabSz="457200" rtl="0" eaLnBrk="0" fontAlgn="base" hangingPunct="0">
        <a:spcBef>
          <a:spcPct val="0"/>
        </a:spcBef>
        <a:spcAft>
          <a:spcPct val="0"/>
        </a:spcAft>
        <a:defRPr sz="3200">
          <a:solidFill>
            <a:schemeClr val="tx1"/>
          </a:solidFill>
          <a:latin typeface="Arial" charset="0"/>
          <a:ea typeface="Geneva" charset="-128"/>
          <a:cs typeface="Arial" charset="0"/>
        </a:defRPr>
      </a:lvl4pPr>
      <a:lvl5pPr algn="l" defTabSz="457200" rtl="0" eaLnBrk="0" fontAlgn="base" hangingPunct="0">
        <a:spcBef>
          <a:spcPct val="0"/>
        </a:spcBef>
        <a:spcAft>
          <a:spcPct val="0"/>
        </a:spcAft>
        <a:defRPr sz="3200">
          <a:solidFill>
            <a:schemeClr val="tx1"/>
          </a:solidFill>
          <a:latin typeface="Arial" charset="0"/>
          <a:ea typeface="Geneva" charset="-128"/>
          <a:cs typeface="Arial" charset="0"/>
        </a:defRPr>
      </a:lvl5pPr>
      <a:lvl6pPr marL="457200" algn="ctr" defTabSz="457200" rtl="0" fontAlgn="base">
        <a:spcBef>
          <a:spcPct val="0"/>
        </a:spcBef>
        <a:spcAft>
          <a:spcPct val="0"/>
        </a:spcAft>
        <a:defRPr sz="4400">
          <a:solidFill>
            <a:schemeClr val="tx1"/>
          </a:solidFill>
          <a:latin typeface="Calibri" charset="0"/>
          <a:ea typeface="Geneva" charset="-128"/>
          <a:cs typeface="Geneva" charset="-128"/>
        </a:defRPr>
      </a:lvl6pPr>
      <a:lvl7pPr marL="914400" algn="ctr" defTabSz="457200" rtl="0" fontAlgn="base">
        <a:spcBef>
          <a:spcPct val="0"/>
        </a:spcBef>
        <a:spcAft>
          <a:spcPct val="0"/>
        </a:spcAft>
        <a:defRPr sz="4400">
          <a:solidFill>
            <a:schemeClr val="tx1"/>
          </a:solidFill>
          <a:latin typeface="Calibri" charset="0"/>
          <a:ea typeface="Geneva" charset="-128"/>
          <a:cs typeface="Geneva" charset="-128"/>
        </a:defRPr>
      </a:lvl7pPr>
      <a:lvl8pPr marL="1371600" algn="ctr" defTabSz="457200" rtl="0" fontAlgn="base">
        <a:spcBef>
          <a:spcPct val="0"/>
        </a:spcBef>
        <a:spcAft>
          <a:spcPct val="0"/>
        </a:spcAft>
        <a:defRPr sz="4400">
          <a:solidFill>
            <a:schemeClr val="tx1"/>
          </a:solidFill>
          <a:latin typeface="Calibri" charset="0"/>
          <a:ea typeface="Geneva" charset="-128"/>
          <a:cs typeface="Geneva" charset="-128"/>
        </a:defRPr>
      </a:lvl8pPr>
      <a:lvl9pPr marL="1828800" algn="ctr" defTabSz="457200" rtl="0" fontAlgn="base">
        <a:spcBef>
          <a:spcPct val="0"/>
        </a:spcBef>
        <a:spcAft>
          <a:spcPct val="0"/>
        </a:spcAft>
        <a:defRPr sz="4400">
          <a:solidFill>
            <a:schemeClr val="tx1"/>
          </a:solidFill>
          <a:latin typeface="Calibri" charset="0"/>
          <a:ea typeface="Geneva" charset="-128"/>
          <a:cs typeface="Geneva" charset="-128"/>
        </a:defRPr>
      </a:lvl9pPr>
    </p:titleStyle>
    <p:bodyStyle>
      <a:lvl1pPr marL="195263" indent="-195263" algn="l" defTabSz="457200" rtl="0" eaLnBrk="0" fontAlgn="base" hangingPunct="0">
        <a:spcBef>
          <a:spcPct val="20000"/>
        </a:spcBef>
        <a:spcAft>
          <a:spcPct val="0"/>
        </a:spcAft>
        <a:buClr>
          <a:schemeClr val="accent2"/>
        </a:buClr>
        <a:buFont typeface="Arial" charset="0"/>
        <a:buChar char="•"/>
        <a:defRPr sz="2200" kern="1200">
          <a:solidFill>
            <a:schemeClr val="tx1"/>
          </a:solidFill>
          <a:latin typeface="Arial"/>
          <a:ea typeface="Geneva" charset="-128"/>
          <a:cs typeface="Arial"/>
        </a:defRPr>
      </a:lvl1pPr>
      <a:lvl2pPr marL="542925" indent="-358775" algn="l" defTabSz="457200" rtl="0" eaLnBrk="0" fontAlgn="base" hangingPunct="0">
        <a:spcBef>
          <a:spcPct val="20000"/>
        </a:spcBef>
        <a:spcAft>
          <a:spcPct val="0"/>
        </a:spcAft>
        <a:buClr>
          <a:schemeClr val="bg1"/>
        </a:buClr>
        <a:buFont typeface="Arial" charset="0"/>
        <a:buChar char="•"/>
        <a:defRPr sz="2200" kern="1200">
          <a:solidFill>
            <a:schemeClr val="tx1"/>
          </a:solidFill>
          <a:latin typeface="Arial"/>
          <a:ea typeface="Geneva" charset="-128"/>
          <a:cs typeface="Arial"/>
        </a:defRPr>
      </a:lvl2pPr>
      <a:lvl3pPr marL="1143000" indent="-228600" algn="l" defTabSz="457200" rtl="0" eaLnBrk="0" fontAlgn="base" hangingPunct="0">
        <a:spcBef>
          <a:spcPct val="20000"/>
        </a:spcBef>
        <a:spcAft>
          <a:spcPct val="0"/>
        </a:spcAft>
        <a:buFont typeface="Arial" charset="0"/>
        <a:buChar char="•"/>
        <a:defRPr sz="2200" kern="1200">
          <a:solidFill>
            <a:schemeClr val="tx1"/>
          </a:solidFill>
          <a:latin typeface="Arial"/>
          <a:ea typeface="Geneva" charset="-128"/>
          <a:cs typeface="Arial"/>
        </a:defRPr>
      </a:lvl3pPr>
      <a:lvl4pPr marL="1600200" indent="-228600" algn="l" defTabSz="457200" rtl="0" eaLnBrk="0" fontAlgn="base" hangingPunct="0">
        <a:spcBef>
          <a:spcPct val="20000"/>
        </a:spcBef>
        <a:spcAft>
          <a:spcPct val="0"/>
        </a:spcAft>
        <a:buFont typeface="Arial" charset="0"/>
        <a:buChar char="–"/>
        <a:defRPr sz="2200" kern="1200">
          <a:solidFill>
            <a:schemeClr val="tx1"/>
          </a:solidFill>
          <a:latin typeface="Arial"/>
          <a:ea typeface="Geneva" charset="-128"/>
          <a:cs typeface="Arial"/>
        </a:defRPr>
      </a:lvl4pPr>
      <a:lvl5pPr marL="2057400" indent="-228600" algn="l" defTabSz="457200" rtl="0" eaLnBrk="0" fontAlgn="base" hangingPunct="0">
        <a:spcBef>
          <a:spcPct val="20000"/>
        </a:spcBef>
        <a:spcAft>
          <a:spcPct val="0"/>
        </a:spcAft>
        <a:buFont typeface="Arial" charset="0"/>
        <a:buChar char="»"/>
        <a:defRPr sz="2200" kern="1200">
          <a:solidFill>
            <a:schemeClr val="tx1"/>
          </a:solidFill>
          <a:latin typeface="Arial"/>
          <a:ea typeface="Geneva" charset="-128"/>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cid:745432111@07032013-2943"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7" Type="http://schemas.openxmlformats.org/officeDocument/2006/relationships/image" Target="../media/image10.jpeg"/><Relationship Id="rId2" Type="http://schemas.openxmlformats.org/officeDocument/2006/relationships/image" Target="../media/image5.jpeg"/><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8.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8"/>
          <p:cNvSpPr>
            <a:spLocks noGrp="1" noChangeArrowheads="1"/>
          </p:cNvSpPr>
          <p:nvPr>
            <p:ph type="body" idx="4294967295"/>
          </p:nvPr>
        </p:nvSpPr>
        <p:spPr>
          <a:xfrm>
            <a:off x="457200" y="2830286"/>
            <a:ext cx="7524750" cy="2875189"/>
          </a:xfrm>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buFont typeface="Arial" charset="0"/>
              <a:buNone/>
            </a:pPr>
            <a:r>
              <a:rPr lang="en-GB" sz="2400" dirty="0" smtClean="0">
                <a:solidFill>
                  <a:srgbClr val="FFFFFF"/>
                </a:solidFill>
                <a:latin typeface="Arial" charset="0"/>
                <a:cs typeface="Arial" charset="0"/>
              </a:rPr>
              <a:t>Richard Gibby, British Library</a:t>
            </a:r>
          </a:p>
          <a:p>
            <a:pPr>
              <a:buNone/>
            </a:pPr>
            <a:r>
              <a:rPr lang="en-GB" sz="2400" dirty="0" smtClean="0">
                <a:solidFill>
                  <a:srgbClr val="FFFFFF"/>
                </a:solidFill>
                <a:latin typeface="Arial" charset="0"/>
                <a:cs typeface="Arial" charset="0"/>
              </a:rPr>
              <a:t>ACLAIIR</a:t>
            </a:r>
          </a:p>
          <a:p>
            <a:pPr>
              <a:buFont typeface="Arial" charset="0"/>
              <a:buNone/>
            </a:pPr>
            <a:r>
              <a:rPr lang="en-GB" sz="2400" dirty="0" smtClean="0">
                <a:solidFill>
                  <a:srgbClr val="FFFFFF"/>
                </a:solidFill>
                <a:latin typeface="Arial" charset="0"/>
                <a:cs typeface="Arial" charset="0"/>
              </a:rPr>
              <a:t>18</a:t>
            </a:r>
            <a:r>
              <a:rPr lang="en-GB" sz="2400" baseline="30000" dirty="0" smtClean="0">
                <a:solidFill>
                  <a:srgbClr val="FFFFFF"/>
                </a:solidFill>
                <a:latin typeface="Arial" charset="0"/>
                <a:cs typeface="Arial" charset="0"/>
              </a:rPr>
              <a:t>th</a:t>
            </a:r>
            <a:r>
              <a:rPr lang="en-GB" sz="2400" dirty="0" smtClean="0">
                <a:solidFill>
                  <a:srgbClr val="FFFFFF"/>
                </a:solidFill>
                <a:latin typeface="Arial" charset="0"/>
                <a:cs typeface="Arial" charset="0"/>
              </a:rPr>
              <a:t> June 2013</a:t>
            </a:r>
          </a:p>
          <a:p>
            <a:pPr>
              <a:buFont typeface="Arial" charset="0"/>
              <a:buNone/>
            </a:pPr>
            <a:endParaRPr lang="en-GB" sz="2400" dirty="0" smtClean="0">
              <a:solidFill>
                <a:srgbClr val="FFFFFF"/>
              </a:solidFill>
              <a:latin typeface="Arial" charset="0"/>
              <a:cs typeface="Arial" charset="0"/>
            </a:endParaRPr>
          </a:p>
          <a:p>
            <a:pPr>
              <a:buFont typeface="Arial" charset="0"/>
              <a:buNone/>
            </a:pPr>
            <a:r>
              <a:rPr lang="en-GB" sz="2400" dirty="0" smtClean="0">
                <a:solidFill>
                  <a:srgbClr val="FFFFFF"/>
                </a:solidFill>
                <a:latin typeface="Arial" charset="0"/>
                <a:cs typeface="Arial" charset="0"/>
              </a:rPr>
              <a:t>		</a:t>
            </a:r>
          </a:p>
        </p:txBody>
      </p:sp>
      <p:sp>
        <p:nvSpPr>
          <p:cNvPr id="2" name="Rectangle 1"/>
          <p:cNvSpPr/>
          <p:nvPr/>
        </p:nvSpPr>
        <p:spPr>
          <a:xfrm>
            <a:off x="457199" y="647700"/>
            <a:ext cx="5924551" cy="1077218"/>
          </a:xfrm>
          <a:prstGeom prst="rect">
            <a:avLst/>
          </a:prstGeom>
        </p:spPr>
        <p:txBody>
          <a:bodyPr wrap="square">
            <a:spAutoFit/>
          </a:bodyPr>
          <a:lstStyle/>
          <a:p>
            <a:pPr>
              <a:defRPr/>
            </a:pPr>
            <a:r>
              <a:rPr lang="en-GB" sz="3200" b="1" kern="0" dirty="0" smtClean="0">
                <a:solidFill>
                  <a:srgbClr val="FFFFFF"/>
                </a:solidFill>
                <a:latin typeface="Arial"/>
                <a:ea typeface="+mj-ea"/>
                <a:cs typeface="+mj-cs"/>
              </a:rPr>
              <a:t>Access to e-books in </a:t>
            </a:r>
            <a:br>
              <a:rPr lang="en-GB" sz="3200" b="1" kern="0" dirty="0" smtClean="0">
                <a:solidFill>
                  <a:srgbClr val="FFFFFF"/>
                </a:solidFill>
                <a:latin typeface="Arial"/>
                <a:ea typeface="+mj-ea"/>
                <a:cs typeface="+mj-cs"/>
              </a:rPr>
            </a:br>
            <a:r>
              <a:rPr lang="en-GB" sz="3200" b="1" kern="0" dirty="0" smtClean="0">
                <a:solidFill>
                  <a:srgbClr val="FFFFFF"/>
                </a:solidFill>
                <a:latin typeface="Arial"/>
                <a:ea typeface="+mj-ea"/>
                <a:cs typeface="+mj-cs"/>
              </a:rPr>
              <a:t>UK deposit libraries</a:t>
            </a:r>
          </a:p>
        </p:txBody>
      </p:sp>
      <p:sp>
        <p:nvSpPr>
          <p:cNvPr id="3" name="Rectangle 6"/>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a:p>
        </p:txBody>
      </p:sp>
      <p:pic>
        <p:nvPicPr>
          <p:cNvPr id="6149" name="Picture 5" descr="cid:745432111@07032013-2943"/>
          <p:cNvPicPr>
            <a:picLocks noChangeAspect="1" noChangeArrowheads="1"/>
          </p:cNvPicPr>
          <p:nvPr/>
        </p:nvPicPr>
        <p:blipFill rotWithShape="1">
          <a:blip r:embed="rId3" r:link="rId4">
            <a:extLst>
              <a:ext uri="{28A0092B-C50C-407E-A947-70E740481C1C}">
                <a14:useLocalDpi xmlns:a14="http://schemas.microsoft.com/office/drawing/2010/main" xmlns="" val="0"/>
              </a:ext>
            </a:extLst>
          </a:blip>
          <a:srcRect t="79647"/>
          <a:stretch/>
        </p:blipFill>
        <p:spPr bwMode="auto">
          <a:xfrm>
            <a:off x="400050" y="5257799"/>
            <a:ext cx="5715000" cy="1209675"/>
          </a:xfrm>
          <a:prstGeom prst="rect">
            <a:avLst/>
          </a:prstGeom>
          <a:noFill/>
          <a:extLst>
            <a:ext uri="{909E8E84-426E-40DD-AFC4-6F175D3DCCD1}">
              <a14:hiddenFill xmlns:a14="http://schemas.microsoft.com/office/drawing/2010/main" xmlns="">
                <a:solidFill>
                  <a:srgbClr val="FFFFFF"/>
                </a:solidFill>
              </a14:hiddenFill>
            </a:ext>
          </a:extLst>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Introduction</a:t>
            </a:r>
            <a:endParaRPr lang="en-GB" dirty="0"/>
          </a:p>
        </p:txBody>
      </p:sp>
      <p:sp>
        <p:nvSpPr>
          <p:cNvPr id="3" name="Content Placeholder 2"/>
          <p:cNvSpPr>
            <a:spLocks noGrp="1"/>
          </p:cNvSpPr>
          <p:nvPr>
            <p:ph idx="1"/>
          </p:nvPr>
        </p:nvSpPr>
        <p:spPr/>
        <p:txBody>
          <a:bodyPr/>
          <a:lstStyle/>
          <a:p>
            <a:pPr>
              <a:lnSpc>
                <a:spcPct val="250000"/>
              </a:lnSpc>
            </a:pPr>
            <a:r>
              <a:rPr lang="en-GB" sz="2400" dirty="0" smtClean="0"/>
              <a:t>User experience</a:t>
            </a:r>
          </a:p>
          <a:p>
            <a:pPr>
              <a:lnSpc>
                <a:spcPct val="250000"/>
              </a:lnSpc>
            </a:pPr>
            <a:r>
              <a:rPr lang="en-GB" sz="2400" dirty="0" smtClean="0"/>
              <a:t>Collecting models</a:t>
            </a:r>
          </a:p>
          <a:p>
            <a:pPr>
              <a:lnSpc>
                <a:spcPct val="250000"/>
              </a:lnSpc>
            </a:pPr>
            <a:r>
              <a:rPr lang="en-GB" sz="2400" dirty="0" smtClean="0"/>
              <a:t>Legal deposit</a:t>
            </a:r>
          </a:p>
          <a:p>
            <a:pPr>
              <a:lnSpc>
                <a:spcPct val="250000"/>
              </a:lnSpc>
            </a:pPr>
            <a:r>
              <a:rPr lang="en-GB" sz="2400" dirty="0" smtClean="0"/>
              <a:t>Future expectations</a:t>
            </a:r>
            <a:endParaRPr lang="en-GB" sz="2400" dirty="0"/>
          </a:p>
        </p:txBody>
      </p:sp>
      <p:sp>
        <p:nvSpPr>
          <p:cNvPr id="4" name="Slide Number Placeholder 3"/>
          <p:cNvSpPr>
            <a:spLocks noGrp="1"/>
          </p:cNvSpPr>
          <p:nvPr>
            <p:ph type="sldNum" sz="quarter" idx="10"/>
          </p:nvPr>
        </p:nvSpPr>
        <p:spPr/>
        <p:txBody>
          <a:bodyPr/>
          <a:lstStyle/>
          <a:p>
            <a:pPr>
              <a:defRPr/>
            </a:pPr>
            <a:fld id="{5D38DB36-ADD7-452F-93DE-7DD2C6959A47}" type="slidenum">
              <a:rPr lang="en-US" smtClean="0"/>
              <a:pPr>
                <a:defRPr/>
              </a:pPr>
              <a:t>2</a:t>
            </a:fld>
            <a:endParaRPr lang="en-US"/>
          </a:p>
        </p:txBody>
      </p:sp>
    </p:spTree>
    <p:extLst>
      <p:ext uri="{BB962C8B-B14F-4D97-AF65-F5344CB8AC3E}">
        <p14:creationId xmlns:p14="http://schemas.microsoft.com/office/powerpoint/2010/main" xmlns="" val="350044679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2800" dirty="0" smtClean="0"/>
              <a:t>Some user experience differences?</a:t>
            </a:r>
            <a:endParaRPr lang="en-GB" sz="2800" dirty="0"/>
          </a:p>
        </p:txBody>
      </p:sp>
      <p:sp>
        <p:nvSpPr>
          <p:cNvPr id="3" name="Content Placeholder 2"/>
          <p:cNvSpPr>
            <a:spLocks noGrp="1"/>
          </p:cNvSpPr>
          <p:nvPr>
            <p:ph sz="half" idx="1"/>
          </p:nvPr>
        </p:nvSpPr>
        <p:spPr/>
        <p:txBody>
          <a:bodyPr/>
          <a:lstStyle/>
          <a:p>
            <a:pPr marL="0" indent="0">
              <a:buNone/>
            </a:pPr>
            <a:r>
              <a:rPr lang="en-GB" sz="2400" b="1" dirty="0" smtClean="0"/>
              <a:t>Printed books</a:t>
            </a:r>
          </a:p>
          <a:p>
            <a:pPr marL="536575" indent="-536575"/>
            <a:r>
              <a:rPr lang="en-GB" sz="2400" dirty="0" smtClean="0"/>
              <a:t>Catalogue records</a:t>
            </a:r>
            <a:endParaRPr lang="en-GB" sz="2400" dirty="0"/>
          </a:p>
          <a:p>
            <a:pPr marL="536575" indent="-536575"/>
            <a:r>
              <a:rPr lang="en-GB" sz="2400" dirty="0" smtClean="0"/>
              <a:t>Time to order up</a:t>
            </a:r>
          </a:p>
          <a:p>
            <a:pPr marL="536575" indent="-536575"/>
            <a:r>
              <a:rPr lang="en-GB" sz="2400" dirty="0"/>
              <a:t>Standalone</a:t>
            </a:r>
          </a:p>
          <a:p>
            <a:pPr marL="536575" indent="-536575"/>
            <a:r>
              <a:rPr lang="en-GB" sz="2400" dirty="0" smtClean="0"/>
              <a:t>Consult several titles at once on the desktop</a:t>
            </a:r>
          </a:p>
          <a:p>
            <a:pPr marL="536575" indent="-536575"/>
            <a:r>
              <a:rPr lang="en-GB" sz="2400" dirty="0" smtClean="0"/>
              <a:t>Internally “</a:t>
            </a:r>
            <a:r>
              <a:rPr lang="en-GB" sz="2400" dirty="0" err="1" smtClean="0"/>
              <a:t>browsable</a:t>
            </a:r>
            <a:r>
              <a:rPr lang="en-GB" sz="2400" dirty="0" smtClean="0"/>
              <a:t>”</a:t>
            </a:r>
          </a:p>
          <a:p>
            <a:pPr marL="536575" indent="-536575"/>
            <a:r>
              <a:rPr lang="en-GB" sz="2400" dirty="0" smtClean="0"/>
              <a:t>Familiar reading experience</a:t>
            </a:r>
          </a:p>
        </p:txBody>
      </p:sp>
      <p:sp>
        <p:nvSpPr>
          <p:cNvPr id="4" name="Content Placeholder 3"/>
          <p:cNvSpPr>
            <a:spLocks noGrp="1"/>
          </p:cNvSpPr>
          <p:nvPr>
            <p:ph sz="half" idx="2"/>
          </p:nvPr>
        </p:nvSpPr>
        <p:spPr/>
        <p:txBody>
          <a:bodyPr/>
          <a:lstStyle/>
          <a:p>
            <a:r>
              <a:rPr lang="en-GB" sz="2400" b="1" dirty="0" smtClean="0"/>
              <a:t>Electronic books</a:t>
            </a:r>
          </a:p>
          <a:p>
            <a:pPr marL="457200" indent="-457200">
              <a:buFont typeface="Arial" pitchFamily="34" charset="0"/>
              <a:buChar char="•"/>
            </a:pPr>
            <a:r>
              <a:rPr lang="en-GB" sz="2400" dirty="0" smtClean="0"/>
              <a:t>Metadata</a:t>
            </a:r>
            <a:endParaRPr lang="en-GB" sz="2400" dirty="0"/>
          </a:p>
          <a:p>
            <a:pPr marL="457200" indent="-457200">
              <a:buFont typeface="Arial" pitchFamily="34" charset="0"/>
              <a:buChar char="•"/>
            </a:pPr>
            <a:r>
              <a:rPr lang="en-GB" sz="2400" dirty="0" smtClean="0"/>
              <a:t>Instant retrieval</a:t>
            </a:r>
          </a:p>
          <a:p>
            <a:pPr marL="457200" indent="-457200">
              <a:buFont typeface="Arial" pitchFamily="34" charset="0"/>
              <a:buChar char="•"/>
            </a:pPr>
            <a:r>
              <a:rPr lang="en-GB" sz="2400" dirty="0"/>
              <a:t>Device-dependent</a:t>
            </a:r>
          </a:p>
          <a:p>
            <a:pPr marL="457200" indent="-457200">
              <a:buFont typeface="Arial" pitchFamily="34" charset="0"/>
              <a:buChar char="•"/>
            </a:pPr>
            <a:r>
              <a:rPr lang="en-GB" sz="2400" dirty="0" smtClean="0"/>
              <a:t>Portable, but consulting one title at a time</a:t>
            </a:r>
          </a:p>
          <a:p>
            <a:pPr marL="457200" indent="-457200">
              <a:buFont typeface="Arial" pitchFamily="34" charset="0"/>
              <a:buChar char="•"/>
            </a:pPr>
            <a:r>
              <a:rPr lang="en-GB" sz="2400" dirty="0" smtClean="0"/>
              <a:t>Internally searchable</a:t>
            </a:r>
          </a:p>
          <a:p>
            <a:pPr marL="457200" indent="-457200">
              <a:buFont typeface="Arial" pitchFamily="34" charset="0"/>
              <a:buChar char="•"/>
            </a:pPr>
            <a:r>
              <a:rPr lang="en-GB" sz="2400" dirty="0" smtClean="0"/>
              <a:t>Zooming, text to speech, additional media and interactive elements?</a:t>
            </a:r>
          </a:p>
        </p:txBody>
      </p:sp>
      <p:sp>
        <p:nvSpPr>
          <p:cNvPr id="5" name="Slide Number Placeholder 4"/>
          <p:cNvSpPr>
            <a:spLocks noGrp="1"/>
          </p:cNvSpPr>
          <p:nvPr>
            <p:ph type="sldNum" sz="quarter" idx="10"/>
          </p:nvPr>
        </p:nvSpPr>
        <p:spPr/>
        <p:txBody>
          <a:bodyPr/>
          <a:lstStyle/>
          <a:p>
            <a:pPr>
              <a:defRPr/>
            </a:pPr>
            <a:fld id="{635E93BE-CF08-4A60-9213-2B25B85E26A5}" type="slidenum">
              <a:rPr lang="en-US" smtClean="0"/>
              <a:pPr>
                <a:defRPr/>
              </a:pPr>
              <a:t>3</a:t>
            </a:fld>
            <a:endParaRPr lang="en-US"/>
          </a:p>
        </p:txBody>
      </p:sp>
    </p:spTree>
    <p:extLst>
      <p:ext uri="{BB962C8B-B14F-4D97-AF65-F5344CB8AC3E}">
        <p14:creationId xmlns:p14="http://schemas.microsoft.com/office/powerpoint/2010/main" xmlns="" val="392731554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0" name="Group 19"/>
          <p:cNvGrpSpPr/>
          <p:nvPr/>
        </p:nvGrpSpPr>
        <p:grpSpPr>
          <a:xfrm>
            <a:off x="683896" y="485419"/>
            <a:ext cx="7386048" cy="5640743"/>
            <a:chOff x="683896" y="485419"/>
            <a:chExt cx="7386048" cy="5640743"/>
          </a:xfrm>
        </p:grpSpPr>
        <p:sp>
          <p:nvSpPr>
            <p:cNvPr id="7" name="Freeform 6"/>
            <p:cNvSpPr/>
            <p:nvPr/>
          </p:nvSpPr>
          <p:spPr>
            <a:xfrm>
              <a:off x="5263246" y="4321124"/>
              <a:ext cx="2806698" cy="1805038"/>
            </a:xfrm>
            <a:custGeom>
              <a:avLst/>
              <a:gdLst>
                <a:gd name="connsiteX0" fmla="*/ 0 w 2954959"/>
                <a:gd name="connsiteY0" fmla="*/ 191414 h 1914144"/>
                <a:gd name="connsiteX1" fmla="*/ 191414 w 2954959"/>
                <a:gd name="connsiteY1" fmla="*/ 0 h 1914144"/>
                <a:gd name="connsiteX2" fmla="*/ 2763545 w 2954959"/>
                <a:gd name="connsiteY2" fmla="*/ 0 h 1914144"/>
                <a:gd name="connsiteX3" fmla="*/ 2954959 w 2954959"/>
                <a:gd name="connsiteY3" fmla="*/ 191414 h 1914144"/>
                <a:gd name="connsiteX4" fmla="*/ 2954959 w 2954959"/>
                <a:gd name="connsiteY4" fmla="*/ 1722730 h 1914144"/>
                <a:gd name="connsiteX5" fmla="*/ 2763545 w 2954959"/>
                <a:gd name="connsiteY5" fmla="*/ 1914144 h 1914144"/>
                <a:gd name="connsiteX6" fmla="*/ 191414 w 2954959"/>
                <a:gd name="connsiteY6" fmla="*/ 1914144 h 1914144"/>
                <a:gd name="connsiteX7" fmla="*/ 0 w 2954959"/>
                <a:gd name="connsiteY7" fmla="*/ 1722730 h 1914144"/>
                <a:gd name="connsiteX8" fmla="*/ 0 w 2954959"/>
                <a:gd name="connsiteY8" fmla="*/ 191414 h 19141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54959" h="1914144">
                  <a:moveTo>
                    <a:pt x="0" y="191414"/>
                  </a:moveTo>
                  <a:cubicBezTo>
                    <a:pt x="0" y="85699"/>
                    <a:pt x="85699" y="0"/>
                    <a:pt x="191414" y="0"/>
                  </a:cubicBezTo>
                  <a:lnTo>
                    <a:pt x="2763545" y="0"/>
                  </a:lnTo>
                  <a:cubicBezTo>
                    <a:pt x="2869260" y="0"/>
                    <a:pt x="2954959" y="85699"/>
                    <a:pt x="2954959" y="191414"/>
                  </a:cubicBezTo>
                  <a:lnTo>
                    <a:pt x="2954959" y="1722730"/>
                  </a:lnTo>
                  <a:cubicBezTo>
                    <a:pt x="2954959" y="1828445"/>
                    <a:pt x="2869260" y="1914144"/>
                    <a:pt x="2763545" y="1914144"/>
                  </a:cubicBezTo>
                  <a:lnTo>
                    <a:pt x="191414" y="1914144"/>
                  </a:lnTo>
                  <a:cubicBezTo>
                    <a:pt x="85699" y="1914144"/>
                    <a:pt x="0" y="1828445"/>
                    <a:pt x="0" y="1722730"/>
                  </a:cubicBezTo>
                  <a:lnTo>
                    <a:pt x="0" y="191414"/>
                  </a:lnTo>
                  <a:close/>
                </a:path>
              </a:pathLst>
            </a:custGeom>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1141896" tIns="733944" rIns="255408" bIns="255408" numCol="1" spcCol="1270" anchor="t" anchorCtr="0">
              <a:noAutofit/>
            </a:bodyPr>
            <a:lstStyle/>
            <a:p>
              <a:pPr marL="285750" lvl="1" indent="-285750" algn="l" defTabSz="1955800">
                <a:lnSpc>
                  <a:spcPct val="90000"/>
                </a:lnSpc>
                <a:spcBef>
                  <a:spcPct val="0"/>
                </a:spcBef>
                <a:spcAft>
                  <a:spcPct val="15000"/>
                </a:spcAft>
                <a:buChar char="••"/>
              </a:pPr>
              <a:endParaRPr lang="en-GB" sz="4400" kern="1200"/>
            </a:p>
          </p:txBody>
        </p:sp>
        <p:sp>
          <p:nvSpPr>
            <p:cNvPr id="8" name="Freeform 7"/>
            <p:cNvSpPr/>
            <p:nvPr/>
          </p:nvSpPr>
          <p:spPr>
            <a:xfrm>
              <a:off x="683896" y="4321124"/>
              <a:ext cx="2806698" cy="1805038"/>
            </a:xfrm>
            <a:custGeom>
              <a:avLst/>
              <a:gdLst>
                <a:gd name="connsiteX0" fmla="*/ 0 w 2954959"/>
                <a:gd name="connsiteY0" fmla="*/ 191414 h 1914144"/>
                <a:gd name="connsiteX1" fmla="*/ 191414 w 2954959"/>
                <a:gd name="connsiteY1" fmla="*/ 0 h 1914144"/>
                <a:gd name="connsiteX2" fmla="*/ 2763545 w 2954959"/>
                <a:gd name="connsiteY2" fmla="*/ 0 h 1914144"/>
                <a:gd name="connsiteX3" fmla="*/ 2954959 w 2954959"/>
                <a:gd name="connsiteY3" fmla="*/ 191414 h 1914144"/>
                <a:gd name="connsiteX4" fmla="*/ 2954959 w 2954959"/>
                <a:gd name="connsiteY4" fmla="*/ 1722730 h 1914144"/>
                <a:gd name="connsiteX5" fmla="*/ 2763545 w 2954959"/>
                <a:gd name="connsiteY5" fmla="*/ 1914144 h 1914144"/>
                <a:gd name="connsiteX6" fmla="*/ 191414 w 2954959"/>
                <a:gd name="connsiteY6" fmla="*/ 1914144 h 1914144"/>
                <a:gd name="connsiteX7" fmla="*/ 0 w 2954959"/>
                <a:gd name="connsiteY7" fmla="*/ 1722730 h 1914144"/>
                <a:gd name="connsiteX8" fmla="*/ 0 w 2954959"/>
                <a:gd name="connsiteY8" fmla="*/ 191414 h 19141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54959" h="1914144">
                  <a:moveTo>
                    <a:pt x="0" y="191414"/>
                  </a:moveTo>
                  <a:cubicBezTo>
                    <a:pt x="0" y="85699"/>
                    <a:pt x="85699" y="0"/>
                    <a:pt x="191414" y="0"/>
                  </a:cubicBezTo>
                  <a:lnTo>
                    <a:pt x="2763545" y="0"/>
                  </a:lnTo>
                  <a:cubicBezTo>
                    <a:pt x="2869260" y="0"/>
                    <a:pt x="2954959" y="85699"/>
                    <a:pt x="2954959" y="191414"/>
                  </a:cubicBezTo>
                  <a:lnTo>
                    <a:pt x="2954959" y="1722730"/>
                  </a:lnTo>
                  <a:cubicBezTo>
                    <a:pt x="2954959" y="1828445"/>
                    <a:pt x="2869260" y="1914144"/>
                    <a:pt x="2763545" y="1914144"/>
                  </a:cubicBezTo>
                  <a:lnTo>
                    <a:pt x="191414" y="1914144"/>
                  </a:lnTo>
                  <a:cubicBezTo>
                    <a:pt x="85699" y="1914144"/>
                    <a:pt x="0" y="1828445"/>
                    <a:pt x="0" y="1722730"/>
                  </a:cubicBezTo>
                  <a:lnTo>
                    <a:pt x="0" y="191414"/>
                  </a:lnTo>
                  <a:close/>
                </a:path>
              </a:pathLst>
            </a:custGeom>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255408" tIns="733944" rIns="1141896" bIns="255408" numCol="1" spcCol="1270" anchor="t" anchorCtr="0">
              <a:noAutofit/>
            </a:bodyPr>
            <a:lstStyle/>
            <a:p>
              <a:pPr marL="285750" lvl="1" indent="-285750" algn="l" defTabSz="1955800">
                <a:lnSpc>
                  <a:spcPct val="90000"/>
                </a:lnSpc>
                <a:spcBef>
                  <a:spcPct val="0"/>
                </a:spcBef>
                <a:spcAft>
                  <a:spcPct val="15000"/>
                </a:spcAft>
                <a:buChar char="••"/>
              </a:pPr>
              <a:endParaRPr lang="en-GB" sz="4400" kern="1200"/>
            </a:p>
          </p:txBody>
        </p:sp>
        <p:sp>
          <p:nvSpPr>
            <p:cNvPr id="9" name="Freeform 8"/>
            <p:cNvSpPr/>
            <p:nvPr/>
          </p:nvSpPr>
          <p:spPr>
            <a:xfrm>
              <a:off x="5263246" y="485419"/>
              <a:ext cx="2806698" cy="1805038"/>
            </a:xfrm>
            <a:custGeom>
              <a:avLst/>
              <a:gdLst>
                <a:gd name="connsiteX0" fmla="*/ 0 w 2954959"/>
                <a:gd name="connsiteY0" fmla="*/ 191414 h 1914144"/>
                <a:gd name="connsiteX1" fmla="*/ 191414 w 2954959"/>
                <a:gd name="connsiteY1" fmla="*/ 0 h 1914144"/>
                <a:gd name="connsiteX2" fmla="*/ 2763545 w 2954959"/>
                <a:gd name="connsiteY2" fmla="*/ 0 h 1914144"/>
                <a:gd name="connsiteX3" fmla="*/ 2954959 w 2954959"/>
                <a:gd name="connsiteY3" fmla="*/ 191414 h 1914144"/>
                <a:gd name="connsiteX4" fmla="*/ 2954959 w 2954959"/>
                <a:gd name="connsiteY4" fmla="*/ 1722730 h 1914144"/>
                <a:gd name="connsiteX5" fmla="*/ 2763545 w 2954959"/>
                <a:gd name="connsiteY5" fmla="*/ 1914144 h 1914144"/>
                <a:gd name="connsiteX6" fmla="*/ 191414 w 2954959"/>
                <a:gd name="connsiteY6" fmla="*/ 1914144 h 1914144"/>
                <a:gd name="connsiteX7" fmla="*/ 0 w 2954959"/>
                <a:gd name="connsiteY7" fmla="*/ 1722730 h 1914144"/>
                <a:gd name="connsiteX8" fmla="*/ 0 w 2954959"/>
                <a:gd name="connsiteY8" fmla="*/ 191414 h 19141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54959" h="1914144">
                  <a:moveTo>
                    <a:pt x="0" y="191414"/>
                  </a:moveTo>
                  <a:cubicBezTo>
                    <a:pt x="0" y="85699"/>
                    <a:pt x="85699" y="0"/>
                    <a:pt x="191414" y="0"/>
                  </a:cubicBezTo>
                  <a:lnTo>
                    <a:pt x="2763545" y="0"/>
                  </a:lnTo>
                  <a:cubicBezTo>
                    <a:pt x="2869260" y="0"/>
                    <a:pt x="2954959" y="85699"/>
                    <a:pt x="2954959" y="191414"/>
                  </a:cubicBezTo>
                  <a:lnTo>
                    <a:pt x="2954959" y="1722730"/>
                  </a:lnTo>
                  <a:cubicBezTo>
                    <a:pt x="2954959" y="1828445"/>
                    <a:pt x="2869260" y="1914144"/>
                    <a:pt x="2763545" y="1914144"/>
                  </a:cubicBezTo>
                  <a:lnTo>
                    <a:pt x="191414" y="1914144"/>
                  </a:lnTo>
                  <a:cubicBezTo>
                    <a:pt x="85699" y="1914144"/>
                    <a:pt x="0" y="1828445"/>
                    <a:pt x="0" y="1722730"/>
                  </a:cubicBezTo>
                  <a:lnTo>
                    <a:pt x="0" y="191414"/>
                  </a:lnTo>
                  <a:close/>
                </a:path>
              </a:pathLst>
            </a:custGeom>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1141896" tIns="255408" rIns="255408" bIns="733944" numCol="1" spcCol="1270" anchor="t" anchorCtr="0">
              <a:noAutofit/>
            </a:bodyPr>
            <a:lstStyle/>
            <a:p>
              <a:pPr marL="285750" lvl="1" indent="-285750" algn="l" defTabSz="1955800">
                <a:lnSpc>
                  <a:spcPct val="90000"/>
                </a:lnSpc>
                <a:spcBef>
                  <a:spcPct val="0"/>
                </a:spcBef>
                <a:spcAft>
                  <a:spcPct val="15000"/>
                </a:spcAft>
                <a:buChar char="••"/>
              </a:pPr>
              <a:endParaRPr lang="en-GB" sz="4400" kern="1200"/>
            </a:p>
          </p:txBody>
        </p:sp>
        <p:sp>
          <p:nvSpPr>
            <p:cNvPr id="10" name="Freeform 9"/>
            <p:cNvSpPr/>
            <p:nvPr/>
          </p:nvSpPr>
          <p:spPr>
            <a:xfrm>
              <a:off x="683896" y="485419"/>
              <a:ext cx="2806698" cy="1805038"/>
            </a:xfrm>
            <a:custGeom>
              <a:avLst/>
              <a:gdLst>
                <a:gd name="connsiteX0" fmla="*/ 0 w 2954959"/>
                <a:gd name="connsiteY0" fmla="*/ 191414 h 1914144"/>
                <a:gd name="connsiteX1" fmla="*/ 191414 w 2954959"/>
                <a:gd name="connsiteY1" fmla="*/ 0 h 1914144"/>
                <a:gd name="connsiteX2" fmla="*/ 2763545 w 2954959"/>
                <a:gd name="connsiteY2" fmla="*/ 0 h 1914144"/>
                <a:gd name="connsiteX3" fmla="*/ 2954959 w 2954959"/>
                <a:gd name="connsiteY3" fmla="*/ 191414 h 1914144"/>
                <a:gd name="connsiteX4" fmla="*/ 2954959 w 2954959"/>
                <a:gd name="connsiteY4" fmla="*/ 1722730 h 1914144"/>
                <a:gd name="connsiteX5" fmla="*/ 2763545 w 2954959"/>
                <a:gd name="connsiteY5" fmla="*/ 1914144 h 1914144"/>
                <a:gd name="connsiteX6" fmla="*/ 191414 w 2954959"/>
                <a:gd name="connsiteY6" fmla="*/ 1914144 h 1914144"/>
                <a:gd name="connsiteX7" fmla="*/ 0 w 2954959"/>
                <a:gd name="connsiteY7" fmla="*/ 1722730 h 1914144"/>
                <a:gd name="connsiteX8" fmla="*/ 0 w 2954959"/>
                <a:gd name="connsiteY8" fmla="*/ 191414 h 19141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54959" h="1914144">
                  <a:moveTo>
                    <a:pt x="0" y="191414"/>
                  </a:moveTo>
                  <a:cubicBezTo>
                    <a:pt x="0" y="85699"/>
                    <a:pt x="85699" y="0"/>
                    <a:pt x="191414" y="0"/>
                  </a:cubicBezTo>
                  <a:lnTo>
                    <a:pt x="2763545" y="0"/>
                  </a:lnTo>
                  <a:cubicBezTo>
                    <a:pt x="2869260" y="0"/>
                    <a:pt x="2954959" y="85699"/>
                    <a:pt x="2954959" y="191414"/>
                  </a:cubicBezTo>
                  <a:lnTo>
                    <a:pt x="2954959" y="1722730"/>
                  </a:lnTo>
                  <a:cubicBezTo>
                    <a:pt x="2954959" y="1828445"/>
                    <a:pt x="2869260" y="1914144"/>
                    <a:pt x="2763545" y="1914144"/>
                  </a:cubicBezTo>
                  <a:lnTo>
                    <a:pt x="191414" y="1914144"/>
                  </a:lnTo>
                  <a:cubicBezTo>
                    <a:pt x="85699" y="1914144"/>
                    <a:pt x="0" y="1828445"/>
                    <a:pt x="0" y="1722730"/>
                  </a:cubicBezTo>
                  <a:lnTo>
                    <a:pt x="0" y="191414"/>
                  </a:lnTo>
                  <a:close/>
                </a:path>
              </a:pathLst>
            </a:custGeom>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255408" tIns="255408" rIns="1141896" bIns="733944" numCol="1" spcCol="1270" anchor="t" anchorCtr="0">
              <a:noAutofit/>
            </a:bodyPr>
            <a:lstStyle/>
            <a:p>
              <a:pPr marL="285750" lvl="1" indent="-285750" algn="l" defTabSz="1955800">
                <a:lnSpc>
                  <a:spcPct val="90000"/>
                </a:lnSpc>
                <a:spcBef>
                  <a:spcPct val="0"/>
                </a:spcBef>
                <a:spcAft>
                  <a:spcPct val="15000"/>
                </a:spcAft>
                <a:buChar char="••"/>
              </a:pPr>
              <a:endParaRPr lang="en-GB" sz="4400" kern="1200"/>
            </a:p>
          </p:txBody>
        </p:sp>
        <p:sp>
          <p:nvSpPr>
            <p:cNvPr id="11" name="Freeform 10"/>
            <p:cNvSpPr/>
            <p:nvPr/>
          </p:nvSpPr>
          <p:spPr>
            <a:xfrm>
              <a:off x="1859981" y="806941"/>
              <a:ext cx="2460122" cy="2442442"/>
            </a:xfrm>
            <a:custGeom>
              <a:avLst/>
              <a:gdLst>
                <a:gd name="connsiteX0" fmla="*/ 0 w 2590076"/>
                <a:gd name="connsiteY0" fmla="*/ 2590076 h 2590076"/>
                <a:gd name="connsiteX1" fmla="*/ 2590076 w 2590076"/>
                <a:gd name="connsiteY1" fmla="*/ 0 h 2590076"/>
                <a:gd name="connsiteX2" fmla="*/ 2590076 w 2590076"/>
                <a:gd name="connsiteY2" fmla="*/ 2590076 h 2590076"/>
                <a:gd name="connsiteX3" fmla="*/ 0 w 2590076"/>
                <a:gd name="connsiteY3" fmla="*/ 2590076 h 2590076"/>
              </a:gdLst>
              <a:ahLst/>
              <a:cxnLst>
                <a:cxn ang="0">
                  <a:pos x="connsiteX0" y="connsiteY0"/>
                </a:cxn>
                <a:cxn ang="0">
                  <a:pos x="connsiteX1" y="connsiteY1"/>
                </a:cxn>
                <a:cxn ang="0">
                  <a:pos x="connsiteX2" y="connsiteY2"/>
                </a:cxn>
                <a:cxn ang="0">
                  <a:pos x="connsiteX3" y="connsiteY3"/>
                </a:cxn>
              </a:cxnLst>
              <a:rect l="l" t="t" r="r" b="b"/>
              <a:pathLst>
                <a:path w="2590076" h="2590076">
                  <a:moveTo>
                    <a:pt x="0" y="2590076"/>
                  </a:moveTo>
                  <a:cubicBezTo>
                    <a:pt x="0" y="1159617"/>
                    <a:pt x="1159617" y="0"/>
                    <a:pt x="2590076" y="0"/>
                  </a:cubicBezTo>
                  <a:lnTo>
                    <a:pt x="2590076" y="2590076"/>
                  </a:lnTo>
                  <a:lnTo>
                    <a:pt x="0" y="2590076"/>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057320" tIns="1057320" rIns="298704" bIns="298704" numCol="1" spcCol="1270" anchor="ctr" anchorCtr="0">
              <a:noAutofit/>
            </a:bodyPr>
            <a:lstStyle/>
            <a:p>
              <a:pPr lvl="0" defTabSz="1866900">
                <a:lnSpc>
                  <a:spcPct val="90000"/>
                </a:lnSpc>
                <a:spcBef>
                  <a:spcPct val="0"/>
                </a:spcBef>
                <a:spcAft>
                  <a:spcPct val="35000"/>
                </a:spcAft>
              </a:pPr>
              <a:endParaRPr lang="en-GB" sz="2000" b="1" kern="1200" dirty="0">
                <a:solidFill>
                  <a:schemeClr val="bg2"/>
                </a:solidFill>
              </a:endParaRPr>
            </a:p>
          </p:txBody>
        </p:sp>
        <p:sp>
          <p:nvSpPr>
            <p:cNvPr id="12" name="Freeform 11"/>
            <p:cNvSpPr/>
            <p:nvPr/>
          </p:nvSpPr>
          <p:spPr>
            <a:xfrm>
              <a:off x="4433736" y="806941"/>
              <a:ext cx="2460122" cy="2442442"/>
            </a:xfrm>
            <a:custGeom>
              <a:avLst/>
              <a:gdLst>
                <a:gd name="connsiteX0" fmla="*/ 0 w 2590076"/>
                <a:gd name="connsiteY0" fmla="*/ 2590076 h 2590076"/>
                <a:gd name="connsiteX1" fmla="*/ 2590076 w 2590076"/>
                <a:gd name="connsiteY1" fmla="*/ 0 h 2590076"/>
                <a:gd name="connsiteX2" fmla="*/ 2590076 w 2590076"/>
                <a:gd name="connsiteY2" fmla="*/ 2590076 h 2590076"/>
                <a:gd name="connsiteX3" fmla="*/ 0 w 2590076"/>
                <a:gd name="connsiteY3" fmla="*/ 2590076 h 2590076"/>
              </a:gdLst>
              <a:ahLst/>
              <a:cxnLst>
                <a:cxn ang="0">
                  <a:pos x="connsiteX0" y="connsiteY0"/>
                </a:cxn>
                <a:cxn ang="0">
                  <a:pos x="connsiteX1" y="connsiteY1"/>
                </a:cxn>
                <a:cxn ang="0">
                  <a:pos x="connsiteX2" y="connsiteY2"/>
                </a:cxn>
                <a:cxn ang="0">
                  <a:pos x="connsiteX3" y="connsiteY3"/>
                </a:cxn>
              </a:cxnLst>
              <a:rect l="l" t="t" r="r" b="b"/>
              <a:pathLst>
                <a:path w="2590076" h="2590076">
                  <a:moveTo>
                    <a:pt x="0" y="0"/>
                  </a:moveTo>
                  <a:cubicBezTo>
                    <a:pt x="1430459" y="0"/>
                    <a:pt x="2590076" y="1159617"/>
                    <a:pt x="2590076" y="2590076"/>
                  </a:cubicBezTo>
                  <a:lnTo>
                    <a:pt x="0" y="2590076"/>
                  </a:lnTo>
                  <a:lnTo>
                    <a:pt x="0" y="0"/>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98704" tIns="1057320" rIns="1057320" bIns="298704" numCol="1" spcCol="1270" anchor="ctr" anchorCtr="0">
              <a:noAutofit/>
            </a:bodyPr>
            <a:lstStyle/>
            <a:p>
              <a:pPr lvl="0" algn="ctr" defTabSz="1866900">
                <a:lnSpc>
                  <a:spcPct val="90000"/>
                </a:lnSpc>
                <a:spcBef>
                  <a:spcPct val="0"/>
                </a:spcBef>
                <a:spcAft>
                  <a:spcPct val="35000"/>
                </a:spcAft>
              </a:pPr>
              <a:endParaRPr lang="en-GB" sz="4200" kern="1200"/>
            </a:p>
          </p:txBody>
        </p:sp>
        <p:sp>
          <p:nvSpPr>
            <p:cNvPr id="13" name="Freeform 12"/>
            <p:cNvSpPr/>
            <p:nvPr/>
          </p:nvSpPr>
          <p:spPr>
            <a:xfrm>
              <a:off x="4433736" y="3362197"/>
              <a:ext cx="2460122" cy="2442443"/>
            </a:xfrm>
            <a:custGeom>
              <a:avLst/>
              <a:gdLst>
                <a:gd name="connsiteX0" fmla="*/ 0 w 2590076"/>
                <a:gd name="connsiteY0" fmla="*/ 2590076 h 2590076"/>
                <a:gd name="connsiteX1" fmla="*/ 2590076 w 2590076"/>
                <a:gd name="connsiteY1" fmla="*/ 0 h 2590076"/>
                <a:gd name="connsiteX2" fmla="*/ 2590076 w 2590076"/>
                <a:gd name="connsiteY2" fmla="*/ 2590076 h 2590076"/>
                <a:gd name="connsiteX3" fmla="*/ 0 w 2590076"/>
                <a:gd name="connsiteY3" fmla="*/ 2590076 h 2590076"/>
              </a:gdLst>
              <a:ahLst/>
              <a:cxnLst>
                <a:cxn ang="0">
                  <a:pos x="connsiteX0" y="connsiteY0"/>
                </a:cxn>
                <a:cxn ang="0">
                  <a:pos x="connsiteX1" y="connsiteY1"/>
                </a:cxn>
                <a:cxn ang="0">
                  <a:pos x="connsiteX2" y="connsiteY2"/>
                </a:cxn>
                <a:cxn ang="0">
                  <a:pos x="connsiteX3" y="connsiteY3"/>
                </a:cxn>
              </a:cxnLst>
              <a:rect l="l" t="t" r="r" b="b"/>
              <a:pathLst>
                <a:path w="2590076" h="2590076">
                  <a:moveTo>
                    <a:pt x="2590076" y="0"/>
                  </a:moveTo>
                  <a:cubicBezTo>
                    <a:pt x="2590076" y="1430459"/>
                    <a:pt x="1430459" y="2590076"/>
                    <a:pt x="0" y="2590076"/>
                  </a:cubicBezTo>
                  <a:lnTo>
                    <a:pt x="0" y="0"/>
                  </a:lnTo>
                  <a:lnTo>
                    <a:pt x="2590076" y="0"/>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98704" tIns="298705" rIns="1057320" bIns="1057319" numCol="1" spcCol="1270" anchor="ctr" anchorCtr="0">
              <a:noAutofit/>
            </a:bodyPr>
            <a:lstStyle/>
            <a:p>
              <a:pPr lvl="0" algn="ctr" defTabSz="1866900">
                <a:lnSpc>
                  <a:spcPct val="90000"/>
                </a:lnSpc>
                <a:spcBef>
                  <a:spcPct val="0"/>
                </a:spcBef>
                <a:spcAft>
                  <a:spcPct val="35000"/>
                </a:spcAft>
              </a:pPr>
              <a:endParaRPr lang="en-GB" sz="4200" kern="1200"/>
            </a:p>
          </p:txBody>
        </p:sp>
        <p:sp>
          <p:nvSpPr>
            <p:cNvPr id="14" name="Freeform 13"/>
            <p:cNvSpPr/>
            <p:nvPr/>
          </p:nvSpPr>
          <p:spPr>
            <a:xfrm>
              <a:off x="1859981" y="3362198"/>
              <a:ext cx="2460122" cy="2442442"/>
            </a:xfrm>
            <a:custGeom>
              <a:avLst/>
              <a:gdLst>
                <a:gd name="connsiteX0" fmla="*/ 0 w 2590076"/>
                <a:gd name="connsiteY0" fmla="*/ 2590076 h 2590076"/>
                <a:gd name="connsiteX1" fmla="*/ 2590076 w 2590076"/>
                <a:gd name="connsiteY1" fmla="*/ 0 h 2590076"/>
                <a:gd name="connsiteX2" fmla="*/ 2590076 w 2590076"/>
                <a:gd name="connsiteY2" fmla="*/ 2590076 h 2590076"/>
                <a:gd name="connsiteX3" fmla="*/ 0 w 2590076"/>
                <a:gd name="connsiteY3" fmla="*/ 2590076 h 2590076"/>
              </a:gdLst>
              <a:ahLst/>
              <a:cxnLst>
                <a:cxn ang="0">
                  <a:pos x="connsiteX0" y="connsiteY0"/>
                </a:cxn>
                <a:cxn ang="0">
                  <a:pos x="connsiteX1" y="connsiteY1"/>
                </a:cxn>
                <a:cxn ang="0">
                  <a:pos x="connsiteX2" y="connsiteY2"/>
                </a:cxn>
                <a:cxn ang="0">
                  <a:pos x="connsiteX3" y="connsiteY3"/>
                </a:cxn>
              </a:cxnLst>
              <a:rect l="l" t="t" r="r" b="b"/>
              <a:pathLst>
                <a:path w="2590076" h="2590076">
                  <a:moveTo>
                    <a:pt x="2590076" y="2590076"/>
                  </a:moveTo>
                  <a:cubicBezTo>
                    <a:pt x="1159617" y="2590076"/>
                    <a:pt x="0" y="1430459"/>
                    <a:pt x="0" y="0"/>
                  </a:cubicBezTo>
                  <a:lnTo>
                    <a:pt x="2590076" y="0"/>
                  </a:lnTo>
                  <a:lnTo>
                    <a:pt x="2590076" y="2590076"/>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057320" tIns="298704" rIns="298704" bIns="1057320" numCol="1" spcCol="1270" anchor="ctr" anchorCtr="0">
              <a:noAutofit/>
            </a:bodyPr>
            <a:lstStyle/>
            <a:p>
              <a:pPr lvl="0" algn="ctr" defTabSz="1866900">
                <a:lnSpc>
                  <a:spcPct val="90000"/>
                </a:lnSpc>
                <a:spcBef>
                  <a:spcPct val="0"/>
                </a:spcBef>
                <a:spcAft>
                  <a:spcPct val="35000"/>
                </a:spcAft>
              </a:pPr>
              <a:endParaRPr lang="en-GB" sz="4200" kern="1200"/>
            </a:p>
          </p:txBody>
        </p:sp>
      </p:grpSp>
      <p:sp>
        <p:nvSpPr>
          <p:cNvPr id="4" name="Slide Number Placeholder 3"/>
          <p:cNvSpPr>
            <a:spLocks noGrp="1"/>
          </p:cNvSpPr>
          <p:nvPr>
            <p:ph type="sldNum" sz="quarter" idx="10"/>
          </p:nvPr>
        </p:nvSpPr>
        <p:spPr/>
        <p:txBody>
          <a:bodyPr/>
          <a:lstStyle/>
          <a:p>
            <a:pPr>
              <a:defRPr/>
            </a:pPr>
            <a:fld id="{5D38DB36-ADD7-452F-93DE-7DD2C6959A47}" type="slidenum">
              <a:rPr lang="en-US" smtClean="0"/>
              <a:pPr>
                <a:defRPr/>
              </a:pPr>
              <a:t>4</a:t>
            </a:fld>
            <a:endParaRPr lang="en-US"/>
          </a:p>
        </p:txBody>
      </p:sp>
      <p:sp>
        <p:nvSpPr>
          <p:cNvPr id="21" name="TextBox 20"/>
          <p:cNvSpPr txBox="1"/>
          <p:nvPr/>
        </p:nvSpPr>
        <p:spPr>
          <a:xfrm>
            <a:off x="2409371" y="2290457"/>
            <a:ext cx="1657826" cy="461665"/>
          </a:xfrm>
          <a:prstGeom prst="rect">
            <a:avLst/>
          </a:prstGeom>
          <a:noFill/>
        </p:spPr>
        <p:txBody>
          <a:bodyPr wrap="none" rtlCol="0">
            <a:spAutoFit/>
          </a:bodyPr>
          <a:lstStyle/>
          <a:p>
            <a:r>
              <a:rPr lang="en-GB" sz="2400" dirty="0" smtClean="0"/>
              <a:t>Purchased</a:t>
            </a:r>
            <a:endParaRPr lang="en-GB" sz="2400" dirty="0"/>
          </a:p>
        </p:txBody>
      </p:sp>
      <p:sp>
        <p:nvSpPr>
          <p:cNvPr id="22" name="TextBox 21"/>
          <p:cNvSpPr txBox="1"/>
          <p:nvPr/>
        </p:nvSpPr>
        <p:spPr>
          <a:xfrm>
            <a:off x="4834884" y="2287657"/>
            <a:ext cx="1418978" cy="461665"/>
          </a:xfrm>
          <a:prstGeom prst="rect">
            <a:avLst/>
          </a:prstGeom>
          <a:noFill/>
        </p:spPr>
        <p:txBody>
          <a:bodyPr wrap="none" rtlCol="0">
            <a:spAutoFit/>
          </a:bodyPr>
          <a:lstStyle/>
          <a:p>
            <a:r>
              <a:rPr lang="en-GB" sz="2400" dirty="0" smtClean="0"/>
              <a:t>Licensed</a:t>
            </a:r>
            <a:endParaRPr lang="en-GB" sz="2400" dirty="0"/>
          </a:p>
        </p:txBody>
      </p:sp>
      <p:sp>
        <p:nvSpPr>
          <p:cNvPr id="23" name="TextBox 22"/>
          <p:cNvSpPr txBox="1"/>
          <p:nvPr/>
        </p:nvSpPr>
        <p:spPr>
          <a:xfrm>
            <a:off x="4809081" y="3909124"/>
            <a:ext cx="1572866" cy="461665"/>
          </a:xfrm>
          <a:prstGeom prst="rect">
            <a:avLst/>
          </a:prstGeom>
          <a:noFill/>
        </p:spPr>
        <p:txBody>
          <a:bodyPr wrap="none" rtlCol="0">
            <a:spAutoFit/>
          </a:bodyPr>
          <a:lstStyle/>
          <a:p>
            <a:r>
              <a:rPr lang="en-GB" sz="2400" dirty="0" smtClean="0"/>
              <a:t>Deposited</a:t>
            </a:r>
            <a:endParaRPr lang="en-GB" sz="2400" dirty="0"/>
          </a:p>
        </p:txBody>
      </p:sp>
      <p:sp>
        <p:nvSpPr>
          <p:cNvPr id="24" name="TextBox 23"/>
          <p:cNvSpPr txBox="1"/>
          <p:nvPr/>
        </p:nvSpPr>
        <p:spPr>
          <a:xfrm>
            <a:off x="2463263" y="3925627"/>
            <a:ext cx="1350050" cy="461665"/>
          </a:xfrm>
          <a:prstGeom prst="rect">
            <a:avLst/>
          </a:prstGeom>
          <a:noFill/>
        </p:spPr>
        <p:txBody>
          <a:bodyPr wrap="none" rtlCol="0">
            <a:spAutoFit/>
          </a:bodyPr>
          <a:lstStyle/>
          <a:p>
            <a:r>
              <a:rPr lang="en-GB" sz="2400" dirty="0" smtClean="0"/>
              <a:t>Donated</a:t>
            </a:r>
            <a:endParaRPr lang="en-GB" sz="2400" dirty="0"/>
          </a:p>
        </p:txBody>
      </p:sp>
      <p:sp>
        <p:nvSpPr>
          <p:cNvPr id="25" name="TextBox 24"/>
          <p:cNvSpPr txBox="1"/>
          <p:nvPr/>
        </p:nvSpPr>
        <p:spPr>
          <a:xfrm>
            <a:off x="805437" y="576108"/>
            <a:ext cx="2037737" cy="1477328"/>
          </a:xfrm>
          <a:prstGeom prst="rect">
            <a:avLst/>
          </a:prstGeom>
          <a:noFill/>
        </p:spPr>
        <p:txBody>
          <a:bodyPr wrap="none" rtlCol="0">
            <a:spAutoFit/>
          </a:bodyPr>
          <a:lstStyle/>
          <a:p>
            <a:pPr marL="285750" indent="-285750">
              <a:buFont typeface="Arial" pitchFamily="34" charset="0"/>
              <a:buChar char="•"/>
            </a:pPr>
            <a:r>
              <a:rPr lang="en-GB" dirty="0" smtClean="0"/>
              <a:t>Copyright law</a:t>
            </a:r>
          </a:p>
          <a:p>
            <a:pPr marL="285750" indent="-285750">
              <a:buFont typeface="Arial" pitchFamily="34" charset="0"/>
              <a:buChar char="•"/>
            </a:pPr>
            <a:r>
              <a:rPr lang="en-GB" dirty="0" smtClean="0"/>
              <a:t>DRM technical </a:t>
            </a:r>
            <a:br>
              <a:rPr lang="en-GB" dirty="0" smtClean="0"/>
            </a:br>
            <a:r>
              <a:rPr lang="en-GB" dirty="0" smtClean="0"/>
              <a:t>protections</a:t>
            </a:r>
          </a:p>
          <a:p>
            <a:pPr marL="285750" indent="-285750">
              <a:buFont typeface="Arial" pitchFamily="34" charset="0"/>
              <a:buChar char="•"/>
            </a:pPr>
            <a:r>
              <a:rPr lang="en-GB" dirty="0" smtClean="0"/>
              <a:t>E-Readers,</a:t>
            </a:r>
            <a:br>
              <a:rPr lang="en-GB" dirty="0" smtClean="0"/>
            </a:br>
            <a:r>
              <a:rPr lang="en-GB" dirty="0" smtClean="0"/>
              <a:t>Tablets…</a:t>
            </a:r>
          </a:p>
        </p:txBody>
      </p:sp>
      <p:sp>
        <p:nvSpPr>
          <p:cNvPr id="26" name="TextBox 25"/>
          <p:cNvSpPr txBox="1"/>
          <p:nvPr/>
        </p:nvSpPr>
        <p:spPr>
          <a:xfrm>
            <a:off x="5874989" y="557130"/>
            <a:ext cx="2255746" cy="1754326"/>
          </a:xfrm>
          <a:prstGeom prst="rect">
            <a:avLst/>
          </a:prstGeom>
          <a:noFill/>
        </p:spPr>
        <p:txBody>
          <a:bodyPr wrap="none" rtlCol="0">
            <a:spAutoFit/>
          </a:bodyPr>
          <a:lstStyle/>
          <a:p>
            <a:pPr marL="285750" indent="-285750">
              <a:buFont typeface="Arial" pitchFamily="34" charset="0"/>
              <a:buChar char="•"/>
            </a:pPr>
            <a:r>
              <a:rPr lang="en-GB" dirty="0" smtClean="0"/>
              <a:t>Licence Terms</a:t>
            </a:r>
          </a:p>
          <a:p>
            <a:pPr marL="285750" indent="-285750">
              <a:buFont typeface="Arial" pitchFamily="34" charset="0"/>
              <a:buChar char="•"/>
            </a:pPr>
            <a:r>
              <a:rPr lang="en-GB" dirty="0" smtClean="0"/>
              <a:t>DRM technical</a:t>
            </a:r>
            <a:br>
              <a:rPr lang="en-GB" dirty="0" smtClean="0"/>
            </a:br>
            <a:r>
              <a:rPr lang="en-GB" dirty="0" smtClean="0"/>
              <a:t>protections</a:t>
            </a:r>
          </a:p>
          <a:p>
            <a:pPr marL="742950" lvl="1" indent="-285750">
              <a:buFont typeface="Arial" pitchFamily="34" charset="0"/>
              <a:buChar char="•"/>
            </a:pPr>
            <a:r>
              <a:rPr lang="en-GB" dirty="0" smtClean="0"/>
              <a:t>PC screens, </a:t>
            </a:r>
            <a:br>
              <a:rPr lang="en-GB" dirty="0" smtClean="0"/>
            </a:br>
            <a:r>
              <a:rPr lang="en-GB" dirty="0" smtClean="0"/>
              <a:t>Tablets,</a:t>
            </a:r>
            <a:br>
              <a:rPr lang="en-GB" dirty="0" smtClean="0"/>
            </a:br>
            <a:r>
              <a:rPr lang="en-GB" dirty="0" smtClean="0"/>
              <a:t>E-Readers</a:t>
            </a:r>
          </a:p>
        </p:txBody>
      </p:sp>
      <p:sp>
        <p:nvSpPr>
          <p:cNvPr id="27" name="TextBox 26"/>
          <p:cNvSpPr txBox="1"/>
          <p:nvPr/>
        </p:nvSpPr>
        <p:spPr>
          <a:xfrm>
            <a:off x="837496" y="4585261"/>
            <a:ext cx="2435347" cy="1754326"/>
          </a:xfrm>
          <a:prstGeom prst="rect">
            <a:avLst/>
          </a:prstGeom>
          <a:noFill/>
        </p:spPr>
        <p:txBody>
          <a:bodyPr wrap="none" rtlCol="0">
            <a:spAutoFit/>
          </a:bodyPr>
          <a:lstStyle/>
          <a:p>
            <a:pPr marL="285750" indent="-285750">
              <a:buFont typeface="Arial" pitchFamily="34" charset="0"/>
              <a:buChar char="•"/>
            </a:pPr>
            <a:r>
              <a:rPr lang="en-GB" dirty="0" smtClean="0"/>
              <a:t>Copyright</a:t>
            </a:r>
            <a:br>
              <a:rPr lang="en-GB" dirty="0" smtClean="0"/>
            </a:br>
            <a:r>
              <a:rPr lang="en-GB" dirty="0" smtClean="0"/>
              <a:t>law</a:t>
            </a:r>
          </a:p>
          <a:p>
            <a:pPr marL="285750" indent="-285750">
              <a:buFont typeface="Arial" pitchFamily="34" charset="0"/>
              <a:buChar char="•"/>
            </a:pPr>
            <a:r>
              <a:rPr lang="en-GB" dirty="0" smtClean="0"/>
              <a:t>DRM-free?</a:t>
            </a:r>
          </a:p>
          <a:p>
            <a:pPr marL="285750" indent="-285750">
              <a:buFont typeface="Arial" pitchFamily="34" charset="0"/>
              <a:buChar char="•"/>
            </a:pPr>
            <a:r>
              <a:rPr lang="en-GB" dirty="0" smtClean="0"/>
              <a:t>PC screens,</a:t>
            </a:r>
            <a:br>
              <a:rPr lang="en-GB" dirty="0" smtClean="0"/>
            </a:br>
            <a:r>
              <a:rPr lang="en-GB" dirty="0" smtClean="0"/>
              <a:t>Tablets, E-Readers</a:t>
            </a:r>
          </a:p>
          <a:p>
            <a:pPr marL="285750" indent="-285750">
              <a:buFont typeface="Arial" pitchFamily="34" charset="0"/>
              <a:buChar char="•"/>
            </a:pPr>
            <a:endParaRPr lang="en-GB" dirty="0" smtClean="0"/>
          </a:p>
        </p:txBody>
      </p:sp>
      <p:sp>
        <p:nvSpPr>
          <p:cNvPr id="28" name="TextBox 27"/>
          <p:cNvSpPr txBox="1"/>
          <p:nvPr/>
        </p:nvSpPr>
        <p:spPr>
          <a:xfrm>
            <a:off x="5631956" y="4583418"/>
            <a:ext cx="2435282" cy="1754326"/>
          </a:xfrm>
          <a:prstGeom prst="rect">
            <a:avLst/>
          </a:prstGeom>
          <a:noFill/>
        </p:spPr>
        <p:txBody>
          <a:bodyPr wrap="none" rtlCol="0">
            <a:spAutoFit/>
          </a:bodyPr>
          <a:lstStyle/>
          <a:p>
            <a:pPr marL="1200150" lvl="2" indent="-285750">
              <a:buFont typeface="Arial" pitchFamily="34" charset="0"/>
              <a:buChar char="•"/>
            </a:pPr>
            <a:r>
              <a:rPr lang="en-GB" dirty="0" smtClean="0"/>
              <a:t>Legal </a:t>
            </a:r>
            <a:br>
              <a:rPr lang="en-GB" dirty="0" smtClean="0"/>
            </a:br>
            <a:r>
              <a:rPr lang="en-GB" dirty="0" smtClean="0"/>
              <a:t>deposit</a:t>
            </a:r>
          </a:p>
          <a:p>
            <a:pPr marL="742950" lvl="1" indent="-285750">
              <a:buFont typeface="Arial" pitchFamily="34" charset="0"/>
              <a:buChar char="•"/>
            </a:pPr>
            <a:r>
              <a:rPr lang="en-GB" dirty="0" smtClean="0"/>
              <a:t>DRM free, but </a:t>
            </a:r>
            <a:br>
              <a:rPr lang="en-GB" dirty="0" smtClean="0"/>
            </a:br>
            <a:r>
              <a:rPr lang="en-GB" dirty="0" smtClean="0"/>
              <a:t>strictly </a:t>
            </a:r>
            <a:br>
              <a:rPr lang="en-GB" dirty="0" smtClean="0"/>
            </a:br>
            <a:r>
              <a:rPr lang="en-GB" dirty="0" smtClean="0"/>
              <a:t>controlled</a:t>
            </a:r>
          </a:p>
          <a:p>
            <a:pPr marL="285750" indent="-285750">
              <a:buFont typeface="Arial" pitchFamily="34" charset="0"/>
              <a:buChar char="•"/>
            </a:pPr>
            <a:endParaRPr lang="en-GB" dirty="0" smtClean="0"/>
          </a:p>
        </p:txBody>
      </p:sp>
    </p:spTree>
    <p:extLst>
      <p:ext uri="{BB962C8B-B14F-4D97-AF65-F5344CB8AC3E}">
        <p14:creationId xmlns:p14="http://schemas.microsoft.com/office/powerpoint/2010/main" xmlns="" val="33601176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2"/>
          <p:cNvSpPr txBox="1">
            <a:spLocks/>
          </p:cNvSpPr>
          <p:nvPr/>
        </p:nvSpPr>
        <p:spPr>
          <a:xfrm>
            <a:off x="449072" y="451892"/>
            <a:ext cx="8104998" cy="4752528"/>
          </a:xfrm>
          <a:prstGeom prst="rect">
            <a:avLst/>
          </a:prstGeom>
        </p:spPr>
        <p:txBody>
          <a:bodyPr vert="horz" lIns="91440" tIns="45720" rIns="91440" bIns="45720" rtlCol="0">
            <a:noAutofit/>
          </a:bodyPr>
          <a:lstStyle>
            <a:lvl1pPr marL="182880" indent="-182880" algn="l" defTabSz="914400" rtl="0" eaLnBrk="1" latinLnBrk="0" hangingPunct="1">
              <a:spcBef>
                <a:spcPct val="20000"/>
              </a:spcBef>
              <a:buClr>
                <a:schemeClr val="accent1"/>
              </a:buClr>
              <a:buSzPct val="85000"/>
              <a:buFont typeface="Arial" pitchFamily="34" charset="0"/>
              <a:buChar char="•"/>
              <a:defRPr sz="2400" kern="1200">
                <a:solidFill>
                  <a:schemeClr val="tx1"/>
                </a:solidFill>
                <a:latin typeface="+mn-lt"/>
                <a:ea typeface="+mn-ea"/>
                <a:cs typeface="+mn-cs"/>
              </a:defRPr>
            </a:lvl1pPr>
            <a:lvl2pPr marL="457200" indent="-182880" algn="l" defTabSz="914400" rtl="0" eaLnBrk="1" latinLnBrk="0" hangingPunct="1">
              <a:spcBef>
                <a:spcPct val="20000"/>
              </a:spcBef>
              <a:buClr>
                <a:schemeClr val="accent1"/>
              </a:buClr>
              <a:buSzPct val="85000"/>
              <a:buFont typeface="Arial" pitchFamily="34" charset="0"/>
              <a:buChar char="•"/>
              <a:defRPr sz="2000" kern="1200">
                <a:solidFill>
                  <a:schemeClr val="tx1"/>
                </a:solidFill>
                <a:latin typeface="+mn-lt"/>
                <a:ea typeface="+mn-ea"/>
                <a:cs typeface="+mn-cs"/>
              </a:defRPr>
            </a:lvl2pPr>
            <a:lvl3pPr marL="731520" indent="-182880" algn="l" defTabSz="914400" rtl="0" eaLnBrk="1" latinLnBrk="0" hangingPunct="1">
              <a:spcBef>
                <a:spcPct val="20000"/>
              </a:spcBef>
              <a:buClr>
                <a:schemeClr val="accent1"/>
              </a:buClr>
              <a:buSzPct val="90000"/>
              <a:buFont typeface="Arial" pitchFamily="34" charset="0"/>
              <a:buChar char="•"/>
              <a:defRPr sz="1800" kern="1200">
                <a:solidFill>
                  <a:schemeClr val="tx1"/>
                </a:solidFill>
                <a:latin typeface="+mn-lt"/>
                <a:ea typeface="+mn-ea"/>
                <a:cs typeface="+mn-cs"/>
              </a:defRPr>
            </a:lvl3pPr>
            <a:lvl4pPr marL="1005840" indent="-182880" algn="l" defTabSz="914400" rtl="0" eaLnBrk="1" latinLnBrk="0" hangingPunct="1">
              <a:spcBef>
                <a:spcPct val="20000"/>
              </a:spcBef>
              <a:buClr>
                <a:schemeClr val="accent1"/>
              </a:buClr>
              <a:buFont typeface="Arial" pitchFamily="34" charset="0"/>
              <a:buChar char="•"/>
              <a:defRPr sz="1600" kern="1200">
                <a:solidFill>
                  <a:schemeClr val="tx1"/>
                </a:solidFill>
                <a:latin typeface="+mn-lt"/>
                <a:ea typeface="+mn-ea"/>
                <a:cs typeface="+mn-cs"/>
              </a:defRPr>
            </a:lvl4pPr>
            <a:lvl5pPr marL="1188720" indent="-137160" algn="l" defTabSz="914400" rtl="0" eaLnBrk="1" latinLnBrk="0" hangingPunct="1">
              <a:spcBef>
                <a:spcPct val="20000"/>
              </a:spcBef>
              <a:buClr>
                <a:schemeClr val="accent1"/>
              </a:buClr>
              <a:buSzPct val="100000"/>
              <a:buFont typeface="Arial" pitchFamily="34" charset="0"/>
              <a:buChar char="•"/>
              <a:defRPr sz="1400" kern="1200" baseline="0">
                <a:solidFill>
                  <a:schemeClr val="tx1"/>
                </a:solidFill>
                <a:latin typeface="+mn-lt"/>
                <a:ea typeface="+mn-ea"/>
                <a:cs typeface="+mn-cs"/>
              </a:defRPr>
            </a:lvl5pPr>
            <a:lvl6pPr marL="137160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6pPr>
            <a:lvl7pPr marL="155448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7pPr>
            <a:lvl8pPr marL="173736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8pPr>
            <a:lvl9pPr marL="192024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9pPr>
          </a:lstStyle>
          <a:p>
            <a:pPr>
              <a:spcBef>
                <a:spcPts val="1200"/>
              </a:spcBef>
            </a:pPr>
            <a:r>
              <a:rPr lang="en-GB" sz="2000" dirty="0" smtClean="0"/>
              <a:t>“Legal deposit </a:t>
            </a:r>
            <a:r>
              <a:rPr lang="en-GB" sz="2000" dirty="0"/>
              <a:t>helps to ensure that the nation’s published output, and thereby its intellectual record and future published heritage, is collected systematically, both in order to preserve the material for the use of future generations and to make it available for readers within the designated deposit </a:t>
            </a:r>
            <a:r>
              <a:rPr lang="en-GB" sz="2000" dirty="0" smtClean="0"/>
              <a:t>libraries.” – </a:t>
            </a:r>
            <a:r>
              <a:rPr lang="en-GB" sz="1800" i="1" dirty="0" smtClean="0"/>
              <a:t>British Library website</a:t>
            </a:r>
          </a:p>
          <a:p>
            <a:pPr>
              <a:spcBef>
                <a:spcPts val="1200"/>
              </a:spcBef>
            </a:pPr>
            <a:r>
              <a:rPr lang="en-GB" sz="2000" dirty="0" smtClean="0"/>
              <a:t>Benefits: </a:t>
            </a:r>
          </a:p>
          <a:p>
            <a:pPr lvl="1">
              <a:spcBef>
                <a:spcPts val="1200"/>
              </a:spcBef>
            </a:pPr>
            <a:r>
              <a:rPr lang="en-GB" sz="1600" dirty="0"/>
              <a:t>S</a:t>
            </a:r>
            <a:r>
              <a:rPr lang="en-GB" sz="1600" dirty="0" smtClean="0"/>
              <a:t>upporting research and culture</a:t>
            </a:r>
          </a:p>
          <a:p>
            <a:pPr lvl="1">
              <a:spcBef>
                <a:spcPts val="1200"/>
              </a:spcBef>
            </a:pPr>
            <a:r>
              <a:rPr lang="en-GB" sz="1600" dirty="0"/>
              <a:t>S</a:t>
            </a:r>
            <a:r>
              <a:rPr lang="en-GB" sz="1600" dirty="0" smtClean="0"/>
              <a:t>upporting innovation and economic value creation</a:t>
            </a:r>
          </a:p>
          <a:p>
            <a:pPr>
              <a:spcBef>
                <a:spcPts val="1200"/>
              </a:spcBef>
            </a:pPr>
            <a:r>
              <a:rPr lang="en-GB" sz="2000" dirty="0" smtClean="0"/>
              <a:t>Balance of responsibilities:</a:t>
            </a:r>
            <a:endParaRPr lang="en-GB" sz="2000" dirty="0"/>
          </a:p>
          <a:p>
            <a:pPr lvl="1">
              <a:spcBef>
                <a:spcPts val="1200"/>
              </a:spcBef>
            </a:pPr>
            <a:r>
              <a:rPr lang="en-GB" sz="1600" dirty="0"/>
              <a:t>Publishers bear responsibility </a:t>
            </a:r>
            <a:r>
              <a:rPr lang="en-GB" sz="1600" dirty="0" smtClean="0"/>
              <a:t>of depositing</a:t>
            </a:r>
          </a:p>
          <a:p>
            <a:pPr lvl="1">
              <a:spcBef>
                <a:spcPts val="1200"/>
              </a:spcBef>
            </a:pPr>
            <a:r>
              <a:rPr lang="en-GB" sz="1600" dirty="0" smtClean="0"/>
              <a:t>Deposit </a:t>
            </a:r>
            <a:r>
              <a:rPr lang="en-GB" sz="1600" dirty="0"/>
              <a:t>libraries bear responsibility </a:t>
            </a:r>
            <a:r>
              <a:rPr lang="en-GB" sz="1600" dirty="0" smtClean="0"/>
              <a:t>of </a:t>
            </a:r>
            <a:r>
              <a:rPr lang="en-GB" sz="1600" dirty="0"/>
              <a:t>preserving</a:t>
            </a:r>
          </a:p>
          <a:p>
            <a:pPr>
              <a:spcBef>
                <a:spcPts val="1200"/>
              </a:spcBef>
            </a:pPr>
            <a:r>
              <a:rPr lang="en-GB" sz="2000" dirty="0" smtClean="0"/>
              <a:t>Balance of interests:</a:t>
            </a:r>
          </a:p>
          <a:p>
            <a:pPr lvl="1">
              <a:spcBef>
                <a:spcPts val="1200"/>
              </a:spcBef>
            </a:pPr>
            <a:r>
              <a:rPr lang="en-GB" sz="1600" dirty="0" smtClean="0"/>
              <a:t>Rights holders: intellectual property business models</a:t>
            </a:r>
          </a:p>
          <a:p>
            <a:pPr lvl="1">
              <a:spcBef>
                <a:spcPts val="1200"/>
              </a:spcBef>
            </a:pPr>
            <a:r>
              <a:rPr lang="en-GB" sz="1600" dirty="0" smtClean="0"/>
              <a:t>Public: national collection with continuity of access</a:t>
            </a:r>
          </a:p>
        </p:txBody>
      </p:sp>
      <p:pic>
        <p:nvPicPr>
          <p:cNvPr id="4" name="Picture 3" descr="http://openclipart.org/image/800px/svg_to_png/26865/sivvus_scales.png"/>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5820537" y="2392958"/>
            <a:ext cx="2901950" cy="28114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6" name="Rectangle 5"/>
          <p:cNvSpPr/>
          <p:nvPr/>
        </p:nvSpPr>
        <p:spPr>
          <a:xfrm>
            <a:off x="2923261" y="6283780"/>
            <a:ext cx="3429144" cy="461665"/>
          </a:xfrm>
          <a:prstGeom prst="rect">
            <a:avLst/>
          </a:prstGeom>
        </p:spPr>
        <p:txBody>
          <a:bodyPr wrap="none">
            <a:spAutoFit/>
          </a:bodyPr>
          <a:lstStyle/>
          <a:p>
            <a:pPr>
              <a:defRPr/>
            </a:pPr>
            <a:r>
              <a:rPr lang="en-GB" sz="2400" b="1" kern="0" dirty="0" smtClean="0">
                <a:solidFill>
                  <a:srgbClr val="FFFFFF"/>
                </a:solidFill>
                <a:latin typeface="Arial"/>
                <a:ea typeface="+mj-ea"/>
                <a:cs typeface="+mj-cs"/>
              </a:rPr>
              <a:t>What is legal deposit?</a:t>
            </a:r>
            <a:endParaRPr lang="en-GB" dirty="0">
              <a:solidFill>
                <a:srgbClr val="FFFFFF"/>
              </a:solidFill>
              <a:latin typeface="Arial" pitchFamily="34" charset="0"/>
            </a:endParaRPr>
          </a:p>
        </p:txBody>
      </p:sp>
      <p:sp>
        <p:nvSpPr>
          <p:cNvPr id="7" name="Slide Number Placeholder 3"/>
          <p:cNvSpPr>
            <a:spLocks noGrp="1"/>
          </p:cNvSpPr>
          <p:nvPr>
            <p:ph type="sldNum" sz="quarter" idx="10"/>
          </p:nvPr>
        </p:nvSpPr>
        <p:spPr>
          <a:xfrm>
            <a:off x="6553200" y="6356350"/>
            <a:ext cx="2133600" cy="365125"/>
          </a:xfrm>
        </p:spPr>
        <p:txBody>
          <a:bodyPr/>
          <a:lstStyle/>
          <a:p>
            <a:pPr>
              <a:defRPr/>
            </a:pPr>
            <a:fld id="{5D38DB36-ADD7-452F-93DE-7DD2C6959A47}" type="slidenum">
              <a:rPr lang="en-US" smtClean="0"/>
              <a:pPr>
                <a:defRPr/>
              </a:pPr>
              <a:t>5</a:t>
            </a:fld>
            <a:endParaRPr lang="en-US"/>
          </a:p>
        </p:txBody>
      </p:sp>
    </p:spTree>
    <p:extLst>
      <p:ext uri="{BB962C8B-B14F-4D97-AF65-F5344CB8AC3E}">
        <p14:creationId xmlns:p14="http://schemas.microsoft.com/office/powerpoint/2010/main" xmlns="" val="269629941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5D38DB36-ADD7-452F-93DE-7DD2C6959A47}" type="slidenum">
              <a:rPr lang="en-US" smtClean="0"/>
              <a:pPr>
                <a:defRPr/>
              </a:pPr>
              <a:t>6</a:t>
            </a:fld>
            <a:endParaRPr lang="en-US"/>
          </a:p>
        </p:txBody>
      </p:sp>
      <p:pic>
        <p:nvPicPr>
          <p:cNvPr id="35" name="Picture 2" descr="http://photography.nationalgeographic.com/staticfiles/NGS/Shared/StaticFiles/Photography/Images/POD/b/bodleian-library-517210-sw.jp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6015038" y="0"/>
            <a:ext cx="3128962" cy="19748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6" name="Picture 4" descr="http://i.telegraph.co.uk/multimedia/archive/01519/University-Library_1519040c.jpg"/>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6015038" y="1974850"/>
            <a:ext cx="3128962" cy="22923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7" name="Picture 12"/>
          <p:cNvPicPr>
            <a:picLocks noChangeAspect="1"/>
          </p:cNvPicPr>
          <p:nvPr/>
        </p:nvPicPr>
        <p:blipFill>
          <a:blip r:embed="rId4">
            <a:extLst>
              <a:ext uri="{28A0092B-C50C-407E-A947-70E740481C1C}">
                <a14:useLocalDpi xmlns:a14="http://schemas.microsoft.com/office/drawing/2010/main" xmlns="" val="0"/>
              </a:ext>
            </a:extLst>
          </a:blip>
          <a:srcRect/>
          <a:stretch>
            <a:fillRect/>
          </a:stretch>
        </p:blipFill>
        <p:spPr bwMode="auto">
          <a:xfrm>
            <a:off x="0" y="0"/>
            <a:ext cx="3867150" cy="62865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8" name="Picture 13"/>
          <p:cNvPicPr>
            <a:picLocks noChangeAspect="1"/>
          </p:cNvPicPr>
          <p:nvPr/>
        </p:nvPicPr>
        <p:blipFill>
          <a:blip r:embed="rId5">
            <a:extLst>
              <a:ext uri="{28A0092B-C50C-407E-A947-70E740481C1C}">
                <a14:useLocalDpi xmlns:a14="http://schemas.microsoft.com/office/drawing/2010/main" xmlns="" val="0"/>
              </a:ext>
            </a:extLst>
          </a:blip>
          <a:srcRect/>
          <a:stretch>
            <a:fillRect/>
          </a:stretch>
        </p:blipFill>
        <p:spPr bwMode="auto">
          <a:xfrm>
            <a:off x="2882900" y="4972050"/>
            <a:ext cx="273050" cy="3333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9" name="Picture 14"/>
          <p:cNvPicPr>
            <a:picLocks noChangeAspect="1"/>
          </p:cNvPicPr>
          <p:nvPr/>
        </p:nvPicPr>
        <p:blipFill>
          <a:blip r:embed="rId5">
            <a:extLst>
              <a:ext uri="{28A0092B-C50C-407E-A947-70E740481C1C}">
                <a14:useLocalDpi xmlns:a14="http://schemas.microsoft.com/office/drawing/2010/main" xmlns="" val="0"/>
              </a:ext>
            </a:extLst>
          </a:blip>
          <a:srcRect/>
          <a:stretch>
            <a:fillRect/>
          </a:stretch>
        </p:blipFill>
        <p:spPr bwMode="auto">
          <a:xfrm>
            <a:off x="1181100" y="4371975"/>
            <a:ext cx="271463" cy="3333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40" name="Picture 15"/>
          <p:cNvPicPr>
            <a:picLocks noChangeAspect="1"/>
          </p:cNvPicPr>
          <p:nvPr/>
        </p:nvPicPr>
        <p:blipFill>
          <a:blip r:embed="rId5">
            <a:extLst>
              <a:ext uri="{28A0092B-C50C-407E-A947-70E740481C1C}">
                <a14:useLocalDpi xmlns:a14="http://schemas.microsoft.com/office/drawing/2010/main" xmlns="" val="0"/>
              </a:ext>
            </a:extLst>
          </a:blip>
          <a:srcRect/>
          <a:stretch>
            <a:fillRect/>
          </a:stretch>
        </p:blipFill>
        <p:spPr bwMode="auto">
          <a:xfrm>
            <a:off x="2162175" y="3362325"/>
            <a:ext cx="271463" cy="3333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41" name="Picture 16"/>
          <p:cNvPicPr>
            <a:picLocks noChangeAspect="1"/>
          </p:cNvPicPr>
          <p:nvPr/>
        </p:nvPicPr>
        <p:blipFill>
          <a:blip r:embed="rId5">
            <a:extLst>
              <a:ext uri="{28A0092B-C50C-407E-A947-70E740481C1C}">
                <a14:useLocalDpi xmlns:a14="http://schemas.microsoft.com/office/drawing/2010/main" xmlns="" val="0"/>
              </a:ext>
            </a:extLst>
          </a:blip>
          <a:srcRect/>
          <a:stretch>
            <a:fillRect/>
          </a:stretch>
        </p:blipFill>
        <p:spPr bwMode="auto">
          <a:xfrm>
            <a:off x="1628775" y="2171700"/>
            <a:ext cx="271463" cy="3333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42" name="Picture 17"/>
          <p:cNvPicPr>
            <a:picLocks noChangeAspect="1"/>
          </p:cNvPicPr>
          <p:nvPr/>
        </p:nvPicPr>
        <p:blipFill>
          <a:blip r:embed="rId6">
            <a:extLst>
              <a:ext uri="{28A0092B-C50C-407E-A947-70E740481C1C}">
                <a14:useLocalDpi xmlns:a14="http://schemas.microsoft.com/office/drawing/2010/main" xmlns="" val="0"/>
              </a:ext>
            </a:extLst>
          </a:blip>
          <a:srcRect/>
          <a:stretch>
            <a:fillRect/>
          </a:stretch>
        </p:blipFill>
        <p:spPr bwMode="auto">
          <a:xfrm>
            <a:off x="2619375" y="4979988"/>
            <a:ext cx="327025" cy="3270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43" name="Picture 18"/>
          <p:cNvPicPr>
            <a:picLocks noChangeAspect="1"/>
          </p:cNvPicPr>
          <p:nvPr/>
        </p:nvPicPr>
        <p:blipFill>
          <a:blip r:embed="rId6">
            <a:extLst>
              <a:ext uri="{28A0092B-C50C-407E-A947-70E740481C1C}">
                <a14:useLocalDpi xmlns:a14="http://schemas.microsoft.com/office/drawing/2010/main" xmlns="" val="0"/>
              </a:ext>
            </a:extLst>
          </a:blip>
          <a:srcRect/>
          <a:stretch>
            <a:fillRect/>
          </a:stretch>
        </p:blipFill>
        <p:spPr bwMode="auto">
          <a:xfrm>
            <a:off x="2855913" y="4379913"/>
            <a:ext cx="327025" cy="3254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44" name="Picture 19"/>
          <p:cNvPicPr>
            <a:picLocks noChangeAspect="1"/>
          </p:cNvPicPr>
          <p:nvPr/>
        </p:nvPicPr>
        <p:blipFill>
          <a:blip r:embed="rId6">
            <a:extLst>
              <a:ext uri="{28A0092B-C50C-407E-A947-70E740481C1C}">
                <a14:useLocalDpi xmlns:a14="http://schemas.microsoft.com/office/drawing/2010/main" xmlns="" val="0"/>
              </a:ext>
            </a:extLst>
          </a:blip>
          <a:srcRect/>
          <a:stretch>
            <a:fillRect/>
          </a:stretch>
        </p:blipFill>
        <p:spPr bwMode="auto">
          <a:xfrm>
            <a:off x="2259013" y="4654550"/>
            <a:ext cx="325437" cy="3254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45" name="Picture 20"/>
          <p:cNvPicPr>
            <a:picLocks noChangeAspect="1"/>
          </p:cNvPicPr>
          <p:nvPr/>
        </p:nvPicPr>
        <p:blipFill>
          <a:blip r:embed="rId6">
            <a:extLst>
              <a:ext uri="{28A0092B-C50C-407E-A947-70E740481C1C}">
                <a14:useLocalDpi xmlns:a14="http://schemas.microsoft.com/office/drawing/2010/main" xmlns="" val="0"/>
              </a:ext>
            </a:extLst>
          </a:blip>
          <a:srcRect/>
          <a:stretch>
            <a:fillRect/>
          </a:stretch>
        </p:blipFill>
        <p:spPr bwMode="auto">
          <a:xfrm>
            <a:off x="914400" y="4391025"/>
            <a:ext cx="325438" cy="3254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46" name="Picture 21"/>
          <p:cNvPicPr>
            <a:picLocks noChangeAspect="1"/>
          </p:cNvPicPr>
          <p:nvPr/>
        </p:nvPicPr>
        <p:blipFill>
          <a:blip r:embed="rId6">
            <a:extLst>
              <a:ext uri="{28A0092B-C50C-407E-A947-70E740481C1C}">
                <a14:useLocalDpi xmlns:a14="http://schemas.microsoft.com/office/drawing/2010/main" xmlns="" val="0"/>
              </a:ext>
            </a:extLst>
          </a:blip>
          <a:srcRect/>
          <a:stretch>
            <a:fillRect/>
          </a:stretch>
        </p:blipFill>
        <p:spPr bwMode="auto">
          <a:xfrm>
            <a:off x="30163" y="3803650"/>
            <a:ext cx="325437" cy="3270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47" name="Picture 22"/>
          <p:cNvPicPr>
            <a:picLocks noChangeAspect="1"/>
          </p:cNvPicPr>
          <p:nvPr/>
        </p:nvPicPr>
        <p:blipFill>
          <a:blip r:embed="rId6">
            <a:extLst>
              <a:ext uri="{28A0092B-C50C-407E-A947-70E740481C1C}">
                <a14:useLocalDpi xmlns:a14="http://schemas.microsoft.com/office/drawing/2010/main" xmlns="" val="0"/>
              </a:ext>
            </a:extLst>
          </a:blip>
          <a:srcRect/>
          <a:stretch>
            <a:fillRect/>
          </a:stretch>
        </p:blipFill>
        <p:spPr bwMode="auto">
          <a:xfrm>
            <a:off x="1365250" y="2189163"/>
            <a:ext cx="325438" cy="3254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48" name="Picture 23"/>
          <p:cNvPicPr>
            <a:picLocks noChangeAspect="1"/>
          </p:cNvPicPr>
          <p:nvPr/>
        </p:nvPicPr>
        <p:blipFill>
          <a:blip r:embed="rId6">
            <a:extLst>
              <a:ext uri="{28A0092B-C50C-407E-A947-70E740481C1C}">
                <a14:useLocalDpi xmlns:a14="http://schemas.microsoft.com/office/drawing/2010/main" xmlns="" val="0"/>
              </a:ext>
            </a:extLst>
          </a:blip>
          <a:srcRect/>
          <a:stretch>
            <a:fillRect/>
          </a:stretch>
        </p:blipFill>
        <p:spPr bwMode="auto">
          <a:xfrm>
            <a:off x="1890713" y="3370263"/>
            <a:ext cx="325437" cy="3254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49" name="TextBox 5"/>
          <p:cNvSpPr txBox="1">
            <a:spLocks noChangeArrowheads="1"/>
          </p:cNvSpPr>
          <p:nvPr/>
        </p:nvSpPr>
        <p:spPr bwMode="auto">
          <a:xfrm>
            <a:off x="2376488" y="3362325"/>
            <a:ext cx="917575" cy="3381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ea typeface="Geneva" charset="-128"/>
              </a:defRPr>
            </a:lvl1pPr>
            <a:lvl2pPr marL="742950" indent="-285750" eaLnBrk="0" hangingPunct="0">
              <a:defRPr>
                <a:solidFill>
                  <a:schemeClr val="tx1"/>
                </a:solidFill>
                <a:latin typeface="Arial" charset="0"/>
                <a:ea typeface="Geneva" charset="-128"/>
              </a:defRPr>
            </a:lvl2pPr>
            <a:lvl3pPr marL="1143000" indent="-228600" eaLnBrk="0" hangingPunct="0">
              <a:defRPr>
                <a:solidFill>
                  <a:schemeClr val="tx1"/>
                </a:solidFill>
                <a:latin typeface="Arial" charset="0"/>
                <a:ea typeface="Geneva" charset="-128"/>
              </a:defRPr>
            </a:lvl3pPr>
            <a:lvl4pPr marL="1600200" indent="-228600" eaLnBrk="0" hangingPunct="0">
              <a:defRPr>
                <a:solidFill>
                  <a:schemeClr val="tx1"/>
                </a:solidFill>
                <a:latin typeface="Arial" charset="0"/>
                <a:ea typeface="Geneva" charset="-128"/>
              </a:defRPr>
            </a:lvl4pPr>
            <a:lvl5pPr marL="2057400" indent="-228600" eaLnBrk="0" hangingPunct="0">
              <a:defRPr>
                <a:solidFill>
                  <a:schemeClr val="tx1"/>
                </a:solidFill>
                <a:latin typeface="Arial" charset="0"/>
                <a:ea typeface="Geneva" charset="-128"/>
              </a:defRPr>
            </a:lvl5pPr>
            <a:lvl6pPr marL="2514600" indent="-228600" defTabSz="457200" eaLnBrk="0" fontAlgn="base" hangingPunct="0">
              <a:spcBef>
                <a:spcPct val="0"/>
              </a:spcBef>
              <a:spcAft>
                <a:spcPct val="0"/>
              </a:spcAft>
              <a:defRPr>
                <a:solidFill>
                  <a:schemeClr val="tx1"/>
                </a:solidFill>
                <a:latin typeface="Arial" charset="0"/>
                <a:ea typeface="Geneva" charset="-128"/>
              </a:defRPr>
            </a:lvl6pPr>
            <a:lvl7pPr marL="2971800" indent="-228600" defTabSz="457200" eaLnBrk="0" fontAlgn="base" hangingPunct="0">
              <a:spcBef>
                <a:spcPct val="0"/>
              </a:spcBef>
              <a:spcAft>
                <a:spcPct val="0"/>
              </a:spcAft>
              <a:defRPr>
                <a:solidFill>
                  <a:schemeClr val="tx1"/>
                </a:solidFill>
                <a:latin typeface="Arial" charset="0"/>
                <a:ea typeface="Geneva" charset="-128"/>
              </a:defRPr>
            </a:lvl7pPr>
            <a:lvl8pPr marL="3429000" indent="-228600" defTabSz="457200" eaLnBrk="0" fontAlgn="base" hangingPunct="0">
              <a:spcBef>
                <a:spcPct val="0"/>
              </a:spcBef>
              <a:spcAft>
                <a:spcPct val="0"/>
              </a:spcAft>
              <a:defRPr>
                <a:solidFill>
                  <a:schemeClr val="tx1"/>
                </a:solidFill>
                <a:latin typeface="Arial" charset="0"/>
                <a:ea typeface="Geneva" charset="-128"/>
              </a:defRPr>
            </a:lvl8pPr>
            <a:lvl9pPr marL="3886200" indent="-228600" defTabSz="457200" eaLnBrk="0" fontAlgn="base" hangingPunct="0">
              <a:spcBef>
                <a:spcPct val="0"/>
              </a:spcBef>
              <a:spcAft>
                <a:spcPct val="0"/>
              </a:spcAft>
              <a:defRPr>
                <a:solidFill>
                  <a:schemeClr val="tx1"/>
                </a:solidFill>
                <a:latin typeface="Arial" charset="0"/>
                <a:ea typeface="Geneva" charset="-128"/>
              </a:defRPr>
            </a:lvl9pPr>
          </a:lstStyle>
          <a:p>
            <a:pPr eaLnBrk="1" hangingPunct="1"/>
            <a:r>
              <a:rPr lang="en-GB" sz="800" b="1"/>
              <a:t>British Library </a:t>
            </a:r>
          </a:p>
          <a:p>
            <a:pPr eaLnBrk="1" hangingPunct="1"/>
            <a:r>
              <a:rPr lang="en-GB" sz="800" b="1"/>
              <a:t>Boston Spa</a:t>
            </a:r>
          </a:p>
        </p:txBody>
      </p:sp>
      <p:sp>
        <p:nvSpPr>
          <p:cNvPr id="50" name="TextBox 23"/>
          <p:cNvSpPr txBox="1">
            <a:spLocks noChangeArrowheads="1"/>
          </p:cNvSpPr>
          <p:nvPr/>
        </p:nvSpPr>
        <p:spPr bwMode="auto">
          <a:xfrm>
            <a:off x="1863725" y="2165350"/>
            <a:ext cx="698500" cy="3397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ea typeface="Geneva" charset="-128"/>
              </a:defRPr>
            </a:lvl1pPr>
            <a:lvl2pPr marL="742950" indent="-285750" eaLnBrk="0" hangingPunct="0">
              <a:defRPr>
                <a:solidFill>
                  <a:schemeClr val="tx1"/>
                </a:solidFill>
                <a:latin typeface="Arial" charset="0"/>
                <a:ea typeface="Geneva" charset="-128"/>
              </a:defRPr>
            </a:lvl2pPr>
            <a:lvl3pPr marL="1143000" indent="-228600" eaLnBrk="0" hangingPunct="0">
              <a:defRPr>
                <a:solidFill>
                  <a:schemeClr val="tx1"/>
                </a:solidFill>
                <a:latin typeface="Arial" charset="0"/>
                <a:ea typeface="Geneva" charset="-128"/>
              </a:defRPr>
            </a:lvl3pPr>
            <a:lvl4pPr marL="1600200" indent="-228600" eaLnBrk="0" hangingPunct="0">
              <a:defRPr>
                <a:solidFill>
                  <a:schemeClr val="tx1"/>
                </a:solidFill>
                <a:latin typeface="Arial" charset="0"/>
                <a:ea typeface="Geneva" charset="-128"/>
              </a:defRPr>
            </a:lvl4pPr>
            <a:lvl5pPr marL="2057400" indent="-228600" eaLnBrk="0" hangingPunct="0">
              <a:defRPr>
                <a:solidFill>
                  <a:schemeClr val="tx1"/>
                </a:solidFill>
                <a:latin typeface="Arial" charset="0"/>
                <a:ea typeface="Geneva" charset="-128"/>
              </a:defRPr>
            </a:lvl5pPr>
            <a:lvl6pPr marL="2514600" indent="-228600" defTabSz="457200" eaLnBrk="0" fontAlgn="base" hangingPunct="0">
              <a:spcBef>
                <a:spcPct val="0"/>
              </a:spcBef>
              <a:spcAft>
                <a:spcPct val="0"/>
              </a:spcAft>
              <a:defRPr>
                <a:solidFill>
                  <a:schemeClr val="tx1"/>
                </a:solidFill>
                <a:latin typeface="Arial" charset="0"/>
                <a:ea typeface="Geneva" charset="-128"/>
              </a:defRPr>
            </a:lvl6pPr>
            <a:lvl7pPr marL="2971800" indent="-228600" defTabSz="457200" eaLnBrk="0" fontAlgn="base" hangingPunct="0">
              <a:spcBef>
                <a:spcPct val="0"/>
              </a:spcBef>
              <a:spcAft>
                <a:spcPct val="0"/>
              </a:spcAft>
              <a:defRPr>
                <a:solidFill>
                  <a:schemeClr val="tx1"/>
                </a:solidFill>
                <a:latin typeface="Arial" charset="0"/>
                <a:ea typeface="Geneva" charset="-128"/>
              </a:defRPr>
            </a:lvl7pPr>
            <a:lvl8pPr marL="3429000" indent="-228600" defTabSz="457200" eaLnBrk="0" fontAlgn="base" hangingPunct="0">
              <a:spcBef>
                <a:spcPct val="0"/>
              </a:spcBef>
              <a:spcAft>
                <a:spcPct val="0"/>
              </a:spcAft>
              <a:defRPr>
                <a:solidFill>
                  <a:schemeClr val="tx1"/>
                </a:solidFill>
                <a:latin typeface="Arial" charset="0"/>
                <a:ea typeface="Geneva" charset="-128"/>
              </a:defRPr>
            </a:lvl8pPr>
            <a:lvl9pPr marL="3886200" indent="-228600" defTabSz="457200" eaLnBrk="0" fontAlgn="base" hangingPunct="0">
              <a:spcBef>
                <a:spcPct val="0"/>
              </a:spcBef>
              <a:spcAft>
                <a:spcPct val="0"/>
              </a:spcAft>
              <a:defRPr>
                <a:solidFill>
                  <a:schemeClr val="tx1"/>
                </a:solidFill>
                <a:latin typeface="Arial" charset="0"/>
                <a:ea typeface="Geneva" charset="-128"/>
              </a:defRPr>
            </a:lvl9pPr>
          </a:lstStyle>
          <a:p>
            <a:pPr eaLnBrk="1" hangingPunct="1"/>
            <a:r>
              <a:rPr lang="en-GB" sz="800" b="1"/>
              <a:t>NLS </a:t>
            </a:r>
          </a:p>
          <a:p>
            <a:pPr eaLnBrk="1" hangingPunct="1"/>
            <a:r>
              <a:rPr lang="en-GB" sz="800" b="1"/>
              <a:t>Edinburgh</a:t>
            </a:r>
          </a:p>
        </p:txBody>
      </p:sp>
      <p:sp>
        <p:nvSpPr>
          <p:cNvPr id="51" name="TextBox 24"/>
          <p:cNvSpPr txBox="1">
            <a:spLocks noChangeArrowheads="1"/>
          </p:cNvSpPr>
          <p:nvPr/>
        </p:nvSpPr>
        <p:spPr bwMode="auto">
          <a:xfrm>
            <a:off x="3106738" y="4371975"/>
            <a:ext cx="749300" cy="3381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ea typeface="Geneva" charset="-128"/>
              </a:defRPr>
            </a:lvl1pPr>
            <a:lvl2pPr marL="742950" indent="-285750" eaLnBrk="0" hangingPunct="0">
              <a:defRPr>
                <a:solidFill>
                  <a:schemeClr val="tx1"/>
                </a:solidFill>
                <a:latin typeface="Arial" charset="0"/>
                <a:ea typeface="Geneva" charset="-128"/>
              </a:defRPr>
            </a:lvl2pPr>
            <a:lvl3pPr marL="1143000" indent="-228600" eaLnBrk="0" hangingPunct="0">
              <a:defRPr>
                <a:solidFill>
                  <a:schemeClr val="tx1"/>
                </a:solidFill>
                <a:latin typeface="Arial" charset="0"/>
                <a:ea typeface="Geneva" charset="-128"/>
              </a:defRPr>
            </a:lvl3pPr>
            <a:lvl4pPr marL="1600200" indent="-228600" eaLnBrk="0" hangingPunct="0">
              <a:defRPr>
                <a:solidFill>
                  <a:schemeClr val="tx1"/>
                </a:solidFill>
                <a:latin typeface="Arial" charset="0"/>
                <a:ea typeface="Geneva" charset="-128"/>
              </a:defRPr>
            </a:lvl4pPr>
            <a:lvl5pPr marL="2057400" indent="-228600" eaLnBrk="0" hangingPunct="0">
              <a:defRPr>
                <a:solidFill>
                  <a:schemeClr val="tx1"/>
                </a:solidFill>
                <a:latin typeface="Arial" charset="0"/>
                <a:ea typeface="Geneva" charset="-128"/>
              </a:defRPr>
            </a:lvl5pPr>
            <a:lvl6pPr marL="2514600" indent="-228600" defTabSz="457200" eaLnBrk="0" fontAlgn="base" hangingPunct="0">
              <a:spcBef>
                <a:spcPct val="0"/>
              </a:spcBef>
              <a:spcAft>
                <a:spcPct val="0"/>
              </a:spcAft>
              <a:defRPr>
                <a:solidFill>
                  <a:schemeClr val="tx1"/>
                </a:solidFill>
                <a:latin typeface="Arial" charset="0"/>
                <a:ea typeface="Geneva" charset="-128"/>
              </a:defRPr>
            </a:lvl6pPr>
            <a:lvl7pPr marL="2971800" indent="-228600" defTabSz="457200" eaLnBrk="0" fontAlgn="base" hangingPunct="0">
              <a:spcBef>
                <a:spcPct val="0"/>
              </a:spcBef>
              <a:spcAft>
                <a:spcPct val="0"/>
              </a:spcAft>
              <a:defRPr>
                <a:solidFill>
                  <a:schemeClr val="tx1"/>
                </a:solidFill>
                <a:latin typeface="Arial" charset="0"/>
                <a:ea typeface="Geneva" charset="-128"/>
              </a:defRPr>
            </a:lvl7pPr>
            <a:lvl8pPr marL="3429000" indent="-228600" defTabSz="457200" eaLnBrk="0" fontAlgn="base" hangingPunct="0">
              <a:spcBef>
                <a:spcPct val="0"/>
              </a:spcBef>
              <a:spcAft>
                <a:spcPct val="0"/>
              </a:spcAft>
              <a:defRPr>
                <a:solidFill>
                  <a:schemeClr val="tx1"/>
                </a:solidFill>
                <a:latin typeface="Arial" charset="0"/>
                <a:ea typeface="Geneva" charset="-128"/>
              </a:defRPr>
            </a:lvl8pPr>
            <a:lvl9pPr marL="3886200" indent="-228600" defTabSz="457200" eaLnBrk="0" fontAlgn="base" hangingPunct="0">
              <a:spcBef>
                <a:spcPct val="0"/>
              </a:spcBef>
              <a:spcAft>
                <a:spcPct val="0"/>
              </a:spcAft>
              <a:defRPr>
                <a:solidFill>
                  <a:schemeClr val="tx1"/>
                </a:solidFill>
                <a:latin typeface="Arial" charset="0"/>
                <a:ea typeface="Geneva" charset="-128"/>
              </a:defRPr>
            </a:lvl9pPr>
          </a:lstStyle>
          <a:p>
            <a:pPr eaLnBrk="1" hangingPunct="1"/>
            <a:r>
              <a:rPr lang="en-GB" sz="800" b="1"/>
              <a:t>Cambridge </a:t>
            </a:r>
            <a:br>
              <a:rPr lang="en-GB" sz="800" b="1"/>
            </a:br>
            <a:r>
              <a:rPr lang="en-GB" sz="800" b="1"/>
              <a:t>Univ.</a:t>
            </a:r>
          </a:p>
        </p:txBody>
      </p:sp>
      <p:sp>
        <p:nvSpPr>
          <p:cNvPr id="52" name="TextBox 25"/>
          <p:cNvSpPr txBox="1">
            <a:spLocks noChangeArrowheads="1"/>
          </p:cNvSpPr>
          <p:nvPr/>
        </p:nvSpPr>
        <p:spPr bwMode="auto">
          <a:xfrm>
            <a:off x="3041650" y="4949825"/>
            <a:ext cx="915988" cy="3381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ea typeface="Geneva" charset="-128"/>
              </a:defRPr>
            </a:lvl1pPr>
            <a:lvl2pPr marL="742950" indent="-285750" eaLnBrk="0" hangingPunct="0">
              <a:defRPr>
                <a:solidFill>
                  <a:schemeClr val="tx1"/>
                </a:solidFill>
                <a:latin typeface="Arial" charset="0"/>
                <a:ea typeface="Geneva" charset="-128"/>
              </a:defRPr>
            </a:lvl2pPr>
            <a:lvl3pPr marL="1143000" indent="-228600" eaLnBrk="0" hangingPunct="0">
              <a:defRPr>
                <a:solidFill>
                  <a:schemeClr val="tx1"/>
                </a:solidFill>
                <a:latin typeface="Arial" charset="0"/>
                <a:ea typeface="Geneva" charset="-128"/>
              </a:defRPr>
            </a:lvl3pPr>
            <a:lvl4pPr marL="1600200" indent="-228600" eaLnBrk="0" hangingPunct="0">
              <a:defRPr>
                <a:solidFill>
                  <a:schemeClr val="tx1"/>
                </a:solidFill>
                <a:latin typeface="Arial" charset="0"/>
                <a:ea typeface="Geneva" charset="-128"/>
              </a:defRPr>
            </a:lvl4pPr>
            <a:lvl5pPr marL="2057400" indent="-228600" eaLnBrk="0" hangingPunct="0">
              <a:defRPr>
                <a:solidFill>
                  <a:schemeClr val="tx1"/>
                </a:solidFill>
                <a:latin typeface="Arial" charset="0"/>
                <a:ea typeface="Geneva" charset="-128"/>
              </a:defRPr>
            </a:lvl5pPr>
            <a:lvl6pPr marL="2514600" indent="-228600" defTabSz="457200" eaLnBrk="0" fontAlgn="base" hangingPunct="0">
              <a:spcBef>
                <a:spcPct val="0"/>
              </a:spcBef>
              <a:spcAft>
                <a:spcPct val="0"/>
              </a:spcAft>
              <a:defRPr>
                <a:solidFill>
                  <a:schemeClr val="tx1"/>
                </a:solidFill>
                <a:latin typeface="Arial" charset="0"/>
                <a:ea typeface="Geneva" charset="-128"/>
              </a:defRPr>
            </a:lvl6pPr>
            <a:lvl7pPr marL="2971800" indent="-228600" defTabSz="457200" eaLnBrk="0" fontAlgn="base" hangingPunct="0">
              <a:spcBef>
                <a:spcPct val="0"/>
              </a:spcBef>
              <a:spcAft>
                <a:spcPct val="0"/>
              </a:spcAft>
              <a:defRPr>
                <a:solidFill>
                  <a:schemeClr val="tx1"/>
                </a:solidFill>
                <a:latin typeface="Arial" charset="0"/>
                <a:ea typeface="Geneva" charset="-128"/>
              </a:defRPr>
            </a:lvl7pPr>
            <a:lvl8pPr marL="3429000" indent="-228600" defTabSz="457200" eaLnBrk="0" fontAlgn="base" hangingPunct="0">
              <a:spcBef>
                <a:spcPct val="0"/>
              </a:spcBef>
              <a:spcAft>
                <a:spcPct val="0"/>
              </a:spcAft>
              <a:defRPr>
                <a:solidFill>
                  <a:schemeClr val="tx1"/>
                </a:solidFill>
                <a:latin typeface="Arial" charset="0"/>
                <a:ea typeface="Geneva" charset="-128"/>
              </a:defRPr>
            </a:lvl8pPr>
            <a:lvl9pPr marL="3886200" indent="-228600" defTabSz="457200" eaLnBrk="0" fontAlgn="base" hangingPunct="0">
              <a:spcBef>
                <a:spcPct val="0"/>
              </a:spcBef>
              <a:spcAft>
                <a:spcPct val="0"/>
              </a:spcAft>
              <a:defRPr>
                <a:solidFill>
                  <a:schemeClr val="tx1"/>
                </a:solidFill>
                <a:latin typeface="Arial" charset="0"/>
                <a:ea typeface="Geneva" charset="-128"/>
              </a:defRPr>
            </a:lvl9pPr>
          </a:lstStyle>
          <a:p>
            <a:pPr eaLnBrk="1" hangingPunct="1"/>
            <a:r>
              <a:rPr lang="en-GB" sz="800" b="1"/>
              <a:t>British Library </a:t>
            </a:r>
            <a:br>
              <a:rPr lang="en-GB" sz="800" b="1"/>
            </a:br>
            <a:r>
              <a:rPr lang="en-GB" sz="800" b="1"/>
              <a:t>St Pancras</a:t>
            </a:r>
          </a:p>
        </p:txBody>
      </p:sp>
      <p:sp>
        <p:nvSpPr>
          <p:cNvPr id="53" name="TextBox 26"/>
          <p:cNvSpPr txBox="1">
            <a:spLocks noChangeArrowheads="1"/>
          </p:cNvSpPr>
          <p:nvPr/>
        </p:nvSpPr>
        <p:spPr bwMode="auto">
          <a:xfrm>
            <a:off x="2460625" y="4645025"/>
            <a:ext cx="619125" cy="3381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ea typeface="Geneva" charset="-128"/>
              </a:defRPr>
            </a:lvl1pPr>
            <a:lvl2pPr marL="742950" indent="-285750" eaLnBrk="0" hangingPunct="0">
              <a:defRPr>
                <a:solidFill>
                  <a:schemeClr val="tx1"/>
                </a:solidFill>
                <a:latin typeface="Arial" charset="0"/>
                <a:ea typeface="Geneva" charset="-128"/>
              </a:defRPr>
            </a:lvl2pPr>
            <a:lvl3pPr marL="1143000" indent="-228600" eaLnBrk="0" hangingPunct="0">
              <a:defRPr>
                <a:solidFill>
                  <a:schemeClr val="tx1"/>
                </a:solidFill>
                <a:latin typeface="Arial" charset="0"/>
                <a:ea typeface="Geneva" charset="-128"/>
              </a:defRPr>
            </a:lvl3pPr>
            <a:lvl4pPr marL="1600200" indent="-228600" eaLnBrk="0" hangingPunct="0">
              <a:defRPr>
                <a:solidFill>
                  <a:schemeClr val="tx1"/>
                </a:solidFill>
                <a:latin typeface="Arial" charset="0"/>
                <a:ea typeface="Geneva" charset="-128"/>
              </a:defRPr>
            </a:lvl4pPr>
            <a:lvl5pPr marL="2057400" indent="-228600" eaLnBrk="0" hangingPunct="0">
              <a:defRPr>
                <a:solidFill>
                  <a:schemeClr val="tx1"/>
                </a:solidFill>
                <a:latin typeface="Arial" charset="0"/>
                <a:ea typeface="Geneva" charset="-128"/>
              </a:defRPr>
            </a:lvl5pPr>
            <a:lvl6pPr marL="2514600" indent="-228600" defTabSz="457200" eaLnBrk="0" fontAlgn="base" hangingPunct="0">
              <a:spcBef>
                <a:spcPct val="0"/>
              </a:spcBef>
              <a:spcAft>
                <a:spcPct val="0"/>
              </a:spcAft>
              <a:defRPr>
                <a:solidFill>
                  <a:schemeClr val="tx1"/>
                </a:solidFill>
                <a:latin typeface="Arial" charset="0"/>
                <a:ea typeface="Geneva" charset="-128"/>
              </a:defRPr>
            </a:lvl6pPr>
            <a:lvl7pPr marL="2971800" indent="-228600" defTabSz="457200" eaLnBrk="0" fontAlgn="base" hangingPunct="0">
              <a:spcBef>
                <a:spcPct val="0"/>
              </a:spcBef>
              <a:spcAft>
                <a:spcPct val="0"/>
              </a:spcAft>
              <a:defRPr>
                <a:solidFill>
                  <a:schemeClr val="tx1"/>
                </a:solidFill>
                <a:latin typeface="Arial" charset="0"/>
                <a:ea typeface="Geneva" charset="-128"/>
              </a:defRPr>
            </a:lvl7pPr>
            <a:lvl8pPr marL="3429000" indent="-228600" defTabSz="457200" eaLnBrk="0" fontAlgn="base" hangingPunct="0">
              <a:spcBef>
                <a:spcPct val="0"/>
              </a:spcBef>
              <a:spcAft>
                <a:spcPct val="0"/>
              </a:spcAft>
              <a:defRPr>
                <a:solidFill>
                  <a:schemeClr val="tx1"/>
                </a:solidFill>
                <a:latin typeface="Arial" charset="0"/>
                <a:ea typeface="Geneva" charset="-128"/>
              </a:defRPr>
            </a:lvl8pPr>
            <a:lvl9pPr marL="3886200" indent="-228600" defTabSz="457200" eaLnBrk="0" fontAlgn="base" hangingPunct="0">
              <a:spcBef>
                <a:spcPct val="0"/>
              </a:spcBef>
              <a:spcAft>
                <a:spcPct val="0"/>
              </a:spcAft>
              <a:defRPr>
                <a:solidFill>
                  <a:schemeClr val="tx1"/>
                </a:solidFill>
                <a:latin typeface="Arial" charset="0"/>
                <a:ea typeface="Geneva" charset="-128"/>
              </a:defRPr>
            </a:lvl9pPr>
          </a:lstStyle>
          <a:p>
            <a:pPr eaLnBrk="1" hangingPunct="1"/>
            <a:r>
              <a:rPr lang="en-GB" sz="800" b="1"/>
              <a:t>Bodleian</a:t>
            </a:r>
            <a:br>
              <a:rPr lang="en-GB" sz="800" b="1"/>
            </a:br>
            <a:r>
              <a:rPr lang="en-GB" sz="800" b="1"/>
              <a:t>Oxford</a:t>
            </a:r>
          </a:p>
        </p:txBody>
      </p:sp>
      <p:sp>
        <p:nvSpPr>
          <p:cNvPr id="54" name="TextBox 27"/>
          <p:cNvSpPr txBox="1">
            <a:spLocks noChangeArrowheads="1"/>
          </p:cNvSpPr>
          <p:nvPr/>
        </p:nvSpPr>
        <p:spPr bwMode="auto">
          <a:xfrm>
            <a:off x="1443038" y="4349750"/>
            <a:ext cx="801687" cy="3381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ea typeface="Geneva" charset="-128"/>
              </a:defRPr>
            </a:lvl1pPr>
            <a:lvl2pPr marL="742950" indent="-285750" eaLnBrk="0" hangingPunct="0">
              <a:defRPr>
                <a:solidFill>
                  <a:schemeClr val="tx1"/>
                </a:solidFill>
                <a:latin typeface="Arial" charset="0"/>
                <a:ea typeface="Geneva" charset="-128"/>
              </a:defRPr>
            </a:lvl2pPr>
            <a:lvl3pPr marL="1143000" indent="-228600" eaLnBrk="0" hangingPunct="0">
              <a:defRPr>
                <a:solidFill>
                  <a:schemeClr val="tx1"/>
                </a:solidFill>
                <a:latin typeface="Arial" charset="0"/>
                <a:ea typeface="Geneva" charset="-128"/>
              </a:defRPr>
            </a:lvl3pPr>
            <a:lvl4pPr marL="1600200" indent="-228600" eaLnBrk="0" hangingPunct="0">
              <a:defRPr>
                <a:solidFill>
                  <a:schemeClr val="tx1"/>
                </a:solidFill>
                <a:latin typeface="Arial" charset="0"/>
                <a:ea typeface="Geneva" charset="-128"/>
              </a:defRPr>
            </a:lvl4pPr>
            <a:lvl5pPr marL="2057400" indent="-228600" eaLnBrk="0" hangingPunct="0">
              <a:defRPr>
                <a:solidFill>
                  <a:schemeClr val="tx1"/>
                </a:solidFill>
                <a:latin typeface="Arial" charset="0"/>
                <a:ea typeface="Geneva" charset="-128"/>
              </a:defRPr>
            </a:lvl5pPr>
            <a:lvl6pPr marL="2514600" indent="-228600" defTabSz="457200" eaLnBrk="0" fontAlgn="base" hangingPunct="0">
              <a:spcBef>
                <a:spcPct val="0"/>
              </a:spcBef>
              <a:spcAft>
                <a:spcPct val="0"/>
              </a:spcAft>
              <a:defRPr>
                <a:solidFill>
                  <a:schemeClr val="tx1"/>
                </a:solidFill>
                <a:latin typeface="Arial" charset="0"/>
                <a:ea typeface="Geneva" charset="-128"/>
              </a:defRPr>
            </a:lvl6pPr>
            <a:lvl7pPr marL="2971800" indent="-228600" defTabSz="457200" eaLnBrk="0" fontAlgn="base" hangingPunct="0">
              <a:spcBef>
                <a:spcPct val="0"/>
              </a:spcBef>
              <a:spcAft>
                <a:spcPct val="0"/>
              </a:spcAft>
              <a:defRPr>
                <a:solidFill>
                  <a:schemeClr val="tx1"/>
                </a:solidFill>
                <a:latin typeface="Arial" charset="0"/>
                <a:ea typeface="Geneva" charset="-128"/>
              </a:defRPr>
            </a:lvl7pPr>
            <a:lvl8pPr marL="3429000" indent="-228600" defTabSz="457200" eaLnBrk="0" fontAlgn="base" hangingPunct="0">
              <a:spcBef>
                <a:spcPct val="0"/>
              </a:spcBef>
              <a:spcAft>
                <a:spcPct val="0"/>
              </a:spcAft>
              <a:defRPr>
                <a:solidFill>
                  <a:schemeClr val="tx1"/>
                </a:solidFill>
                <a:latin typeface="Arial" charset="0"/>
                <a:ea typeface="Geneva" charset="-128"/>
              </a:defRPr>
            </a:lvl8pPr>
            <a:lvl9pPr marL="3886200" indent="-228600" defTabSz="457200" eaLnBrk="0" fontAlgn="base" hangingPunct="0">
              <a:spcBef>
                <a:spcPct val="0"/>
              </a:spcBef>
              <a:spcAft>
                <a:spcPct val="0"/>
              </a:spcAft>
              <a:defRPr>
                <a:solidFill>
                  <a:schemeClr val="tx1"/>
                </a:solidFill>
                <a:latin typeface="Arial" charset="0"/>
                <a:ea typeface="Geneva" charset="-128"/>
              </a:defRPr>
            </a:lvl9pPr>
          </a:lstStyle>
          <a:p>
            <a:pPr eaLnBrk="1" hangingPunct="1"/>
            <a:r>
              <a:rPr lang="en-GB" sz="800" b="1"/>
              <a:t>NLW </a:t>
            </a:r>
            <a:br>
              <a:rPr lang="en-GB" sz="800" b="1"/>
            </a:br>
            <a:r>
              <a:rPr lang="en-GB" sz="800" b="1"/>
              <a:t>Aberystwyth</a:t>
            </a:r>
          </a:p>
        </p:txBody>
      </p:sp>
      <p:sp>
        <p:nvSpPr>
          <p:cNvPr id="55" name="TextBox 28"/>
          <p:cNvSpPr txBox="1">
            <a:spLocks noChangeArrowheads="1"/>
          </p:cNvSpPr>
          <p:nvPr/>
        </p:nvSpPr>
        <p:spPr bwMode="auto">
          <a:xfrm>
            <a:off x="254000" y="3773488"/>
            <a:ext cx="750888" cy="3381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ea typeface="Geneva" charset="-128"/>
              </a:defRPr>
            </a:lvl1pPr>
            <a:lvl2pPr marL="742950" indent="-285750" eaLnBrk="0" hangingPunct="0">
              <a:defRPr>
                <a:solidFill>
                  <a:schemeClr val="tx1"/>
                </a:solidFill>
                <a:latin typeface="Arial" charset="0"/>
                <a:ea typeface="Geneva" charset="-128"/>
              </a:defRPr>
            </a:lvl2pPr>
            <a:lvl3pPr marL="1143000" indent="-228600" eaLnBrk="0" hangingPunct="0">
              <a:defRPr>
                <a:solidFill>
                  <a:schemeClr val="tx1"/>
                </a:solidFill>
                <a:latin typeface="Arial" charset="0"/>
                <a:ea typeface="Geneva" charset="-128"/>
              </a:defRPr>
            </a:lvl3pPr>
            <a:lvl4pPr marL="1600200" indent="-228600" eaLnBrk="0" hangingPunct="0">
              <a:defRPr>
                <a:solidFill>
                  <a:schemeClr val="tx1"/>
                </a:solidFill>
                <a:latin typeface="Arial" charset="0"/>
                <a:ea typeface="Geneva" charset="-128"/>
              </a:defRPr>
            </a:lvl4pPr>
            <a:lvl5pPr marL="2057400" indent="-228600" eaLnBrk="0" hangingPunct="0">
              <a:defRPr>
                <a:solidFill>
                  <a:schemeClr val="tx1"/>
                </a:solidFill>
                <a:latin typeface="Arial" charset="0"/>
                <a:ea typeface="Geneva" charset="-128"/>
              </a:defRPr>
            </a:lvl5pPr>
            <a:lvl6pPr marL="2514600" indent="-228600" defTabSz="457200" eaLnBrk="0" fontAlgn="base" hangingPunct="0">
              <a:spcBef>
                <a:spcPct val="0"/>
              </a:spcBef>
              <a:spcAft>
                <a:spcPct val="0"/>
              </a:spcAft>
              <a:defRPr>
                <a:solidFill>
                  <a:schemeClr val="tx1"/>
                </a:solidFill>
                <a:latin typeface="Arial" charset="0"/>
                <a:ea typeface="Geneva" charset="-128"/>
              </a:defRPr>
            </a:lvl6pPr>
            <a:lvl7pPr marL="2971800" indent="-228600" defTabSz="457200" eaLnBrk="0" fontAlgn="base" hangingPunct="0">
              <a:spcBef>
                <a:spcPct val="0"/>
              </a:spcBef>
              <a:spcAft>
                <a:spcPct val="0"/>
              </a:spcAft>
              <a:defRPr>
                <a:solidFill>
                  <a:schemeClr val="tx1"/>
                </a:solidFill>
                <a:latin typeface="Arial" charset="0"/>
                <a:ea typeface="Geneva" charset="-128"/>
              </a:defRPr>
            </a:lvl7pPr>
            <a:lvl8pPr marL="3429000" indent="-228600" defTabSz="457200" eaLnBrk="0" fontAlgn="base" hangingPunct="0">
              <a:spcBef>
                <a:spcPct val="0"/>
              </a:spcBef>
              <a:spcAft>
                <a:spcPct val="0"/>
              </a:spcAft>
              <a:defRPr>
                <a:solidFill>
                  <a:schemeClr val="tx1"/>
                </a:solidFill>
                <a:latin typeface="Arial" charset="0"/>
                <a:ea typeface="Geneva" charset="-128"/>
              </a:defRPr>
            </a:lvl8pPr>
            <a:lvl9pPr marL="3886200" indent="-228600" defTabSz="457200" eaLnBrk="0" fontAlgn="base" hangingPunct="0">
              <a:spcBef>
                <a:spcPct val="0"/>
              </a:spcBef>
              <a:spcAft>
                <a:spcPct val="0"/>
              </a:spcAft>
              <a:defRPr>
                <a:solidFill>
                  <a:schemeClr val="tx1"/>
                </a:solidFill>
                <a:latin typeface="Arial" charset="0"/>
                <a:ea typeface="Geneva" charset="-128"/>
              </a:defRPr>
            </a:lvl9pPr>
          </a:lstStyle>
          <a:p>
            <a:pPr eaLnBrk="1" hangingPunct="1"/>
            <a:r>
              <a:rPr lang="en-GB" sz="800" b="1"/>
              <a:t>Trinity Coll.</a:t>
            </a:r>
            <a:br>
              <a:rPr lang="en-GB" sz="800" b="1"/>
            </a:br>
            <a:r>
              <a:rPr lang="en-GB" sz="800" b="1"/>
              <a:t>Dublin</a:t>
            </a:r>
          </a:p>
        </p:txBody>
      </p:sp>
      <p:sp>
        <p:nvSpPr>
          <p:cNvPr id="56" name="Right Arrow 55"/>
          <p:cNvSpPr/>
          <p:nvPr/>
        </p:nvSpPr>
        <p:spPr>
          <a:xfrm rot="10800000">
            <a:off x="3182938" y="3357563"/>
            <a:ext cx="571500" cy="295275"/>
          </a:xfrm>
          <a:prstGeom prst="rightArrow">
            <a:avLst/>
          </a:prstGeom>
        </p:spPr>
        <p:style>
          <a:lnRef idx="1">
            <a:schemeClr val="accent1"/>
          </a:lnRef>
          <a:fillRef idx="3">
            <a:schemeClr val="accent1"/>
          </a:fillRef>
          <a:effectRef idx="2">
            <a:schemeClr val="accent1"/>
          </a:effectRef>
          <a:fontRef idx="minor">
            <a:schemeClr val="lt1"/>
          </a:fontRef>
        </p:style>
        <p:txBody>
          <a:bodyPr anchor="ctr"/>
          <a:lstStyle>
            <a:defPPr>
              <a:defRPr lang="en-US"/>
            </a:defPPr>
            <a:lvl1pPr algn="l" defTabSz="457200" rtl="0" fontAlgn="base">
              <a:spcBef>
                <a:spcPct val="0"/>
              </a:spcBef>
              <a:spcAft>
                <a:spcPct val="0"/>
              </a:spcAft>
              <a:defRPr kern="1200">
                <a:solidFill>
                  <a:schemeClr val="lt1"/>
                </a:solidFill>
                <a:latin typeface="+mn-lt"/>
                <a:ea typeface="+mn-ea"/>
                <a:cs typeface="+mn-cs"/>
              </a:defRPr>
            </a:lvl1pPr>
            <a:lvl2pPr marL="457200" algn="l" defTabSz="457200" rtl="0" fontAlgn="base">
              <a:spcBef>
                <a:spcPct val="0"/>
              </a:spcBef>
              <a:spcAft>
                <a:spcPct val="0"/>
              </a:spcAft>
              <a:defRPr kern="1200">
                <a:solidFill>
                  <a:schemeClr val="lt1"/>
                </a:solidFill>
                <a:latin typeface="+mn-lt"/>
                <a:ea typeface="+mn-ea"/>
                <a:cs typeface="+mn-cs"/>
              </a:defRPr>
            </a:lvl2pPr>
            <a:lvl3pPr marL="914400" algn="l" defTabSz="457200" rtl="0" fontAlgn="base">
              <a:spcBef>
                <a:spcPct val="0"/>
              </a:spcBef>
              <a:spcAft>
                <a:spcPct val="0"/>
              </a:spcAft>
              <a:defRPr kern="1200">
                <a:solidFill>
                  <a:schemeClr val="lt1"/>
                </a:solidFill>
                <a:latin typeface="+mn-lt"/>
                <a:ea typeface="+mn-ea"/>
                <a:cs typeface="+mn-cs"/>
              </a:defRPr>
            </a:lvl3pPr>
            <a:lvl4pPr marL="1371600" algn="l" defTabSz="457200" rtl="0" fontAlgn="base">
              <a:spcBef>
                <a:spcPct val="0"/>
              </a:spcBef>
              <a:spcAft>
                <a:spcPct val="0"/>
              </a:spcAft>
              <a:defRPr kern="1200">
                <a:solidFill>
                  <a:schemeClr val="lt1"/>
                </a:solidFill>
                <a:latin typeface="+mn-lt"/>
                <a:ea typeface="+mn-ea"/>
                <a:cs typeface="+mn-cs"/>
              </a:defRPr>
            </a:lvl4pPr>
            <a:lvl5pPr marL="1828800" algn="l" defTabSz="457200" rtl="0" fontAlgn="base">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defRPr/>
            </a:pPr>
            <a:endParaRPr lang="en-GB"/>
          </a:p>
        </p:txBody>
      </p:sp>
      <p:cxnSp>
        <p:nvCxnSpPr>
          <p:cNvPr id="57" name="Straight Connector 56"/>
          <p:cNvCxnSpPr/>
          <p:nvPr/>
        </p:nvCxnSpPr>
        <p:spPr>
          <a:xfrm>
            <a:off x="1765300" y="2514600"/>
            <a:ext cx="396875" cy="847725"/>
          </a:xfrm>
          <a:prstGeom prst="line">
            <a:avLst/>
          </a:prstGeom>
        </p:spPr>
        <p:style>
          <a:lnRef idx="2">
            <a:schemeClr val="accent1"/>
          </a:lnRef>
          <a:fillRef idx="0">
            <a:schemeClr val="accent1"/>
          </a:fillRef>
          <a:effectRef idx="1">
            <a:schemeClr val="accent1"/>
          </a:effectRef>
          <a:fontRef idx="minor">
            <a:schemeClr val="tx1"/>
          </a:fontRef>
        </p:style>
      </p:cxnSp>
      <p:cxnSp>
        <p:nvCxnSpPr>
          <p:cNvPr id="58" name="Straight Connector 57"/>
          <p:cNvCxnSpPr/>
          <p:nvPr/>
        </p:nvCxnSpPr>
        <p:spPr>
          <a:xfrm>
            <a:off x="2298700" y="3700463"/>
            <a:ext cx="584200" cy="1249362"/>
          </a:xfrm>
          <a:prstGeom prst="line">
            <a:avLst/>
          </a:prstGeom>
        </p:spPr>
        <p:style>
          <a:lnRef idx="2">
            <a:schemeClr val="accent1"/>
          </a:lnRef>
          <a:fillRef idx="0">
            <a:schemeClr val="accent1"/>
          </a:fillRef>
          <a:effectRef idx="1">
            <a:schemeClr val="accent1"/>
          </a:effectRef>
          <a:fontRef idx="minor">
            <a:schemeClr val="tx1"/>
          </a:fontRef>
        </p:style>
      </p:cxnSp>
      <p:cxnSp>
        <p:nvCxnSpPr>
          <p:cNvPr id="59" name="Straight Connector 58"/>
          <p:cNvCxnSpPr/>
          <p:nvPr/>
        </p:nvCxnSpPr>
        <p:spPr>
          <a:xfrm flipV="1">
            <a:off x="1452563" y="3695700"/>
            <a:ext cx="709612" cy="676275"/>
          </a:xfrm>
          <a:prstGeom prst="line">
            <a:avLst/>
          </a:prstGeom>
        </p:spPr>
        <p:style>
          <a:lnRef idx="2">
            <a:schemeClr val="accent1"/>
          </a:lnRef>
          <a:fillRef idx="0">
            <a:schemeClr val="accent1"/>
          </a:fillRef>
          <a:effectRef idx="1">
            <a:schemeClr val="accent1"/>
          </a:effectRef>
          <a:fontRef idx="minor">
            <a:schemeClr val="tx1"/>
          </a:fontRef>
        </p:style>
      </p:cxnSp>
      <p:cxnSp>
        <p:nvCxnSpPr>
          <p:cNvPr id="60" name="Straight Connector 59"/>
          <p:cNvCxnSpPr/>
          <p:nvPr/>
        </p:nvCxnSpPr>
        <p:spPr>
          <a:xfrm flipV="1">
            <a:off x="457200" y="3532188"/>
            <a:ext cx="1406525" cy="271462"/>
          </a:xfrm>
          <a:prstGeom prst="line">
            <a:avLst/>
          </a:prstGeom>
          <a:ln>
            <a:prstDash val="dash"/>
          </a:ln>
        </p:spPr>
        <p:style>
          <a:lnRef idx="2">
            <a:schemeClr val="accent1"/>
          </a:lnRef>
          <a:fillRef idx="0">
            <a:schemeClr val="accent1"/>
          </a:fillRef>
          <a:effectRef idx="1">
            <a:schemeClr val="accent1"/>
          </a:effectRef>
          <a:fontRef idx="minor">
            <a:schemeClr val="tx1"/>
          </a:fontRef>
        </p:style>
      </p:cxnSp>
      <p:cxnSp>
        <p:nvCxnSpPr>
          <p:cNvPr id="61" name="Straight Connector 60"/>
          <p:cNvCxnSpPr>
            <a:endCxn id="43" idx="0"/>
          </p:cNvCxnSpPr>
          <p:nvPr/>
        </p:nvCxnSpPr>
        <p:spPr>
          <a:xfrm>
            <a:off x="2212975" y="3773488"/>
            <a:ext cx="163513" cy="871537"/>
          </a:xfrm>
          <a:prstGeom prst="line">
            <a:avLst/>
          </a:prstGeom>
          <a:ln>
            <a:prstDash val="dash"/>
          </a:ln>
        </p:spPr>
        <p:style>
          <a:lnRef idx="2">
            <a:schemeClr val="accent1"/>
          </a:lnRef>
          <a:fillRef idx="0">
            <a:schemeClr val="accent1"/>
          </a:fillRef>
          <a:effectRef idx="1">
            <a:schemeClr val="accent1"/>
          </a:effectRef>
          <a:fontRef idx="minor">
            <a:schemeClr val="tx1"/>
          </a:fontRef>
        </p:style>
      </p:cxnSp>
      <p:cxnSp>
        <p:nvCxnSpPr>
          <p:cNvPr id="62" name="Straight Connector 61"/>
          <p:cNvCxnSpPr>
            <a:endCxn id="43" idx="0"/>
          </p:cNvCxnSpPr>
          <p:nvPr/>
        </p:nvCxnSpPr>
        <p:spPr>
          <a:xfrm>
            <a:off x="2376488" y="3700463"/>
            <a:ext cx="642937" cy="679450"/>
          </a:xfrm>
          <a:prstGeom prst="line">
            <a:avLst/>
          </a:prstGeom>
          <a:ln>
            <a:prstDash val="dash"/>
          </a:ln>
        </p:spPr>
        <p:style>
          <a:lnRef idx="2">
            <a:schemeClr val="accent1"/>
          </a:lnRef>
          <a:fillRef idx="0">
            <a:schemeClr val="accent1"/>
          </a:fillRef>
          <a:effectRef idx="1">
            <a:schemeClr val="accent1"/>
          </a:effectRef>
          <a:fontRef idx="minor">
            <a:schemeClr val="tx1"/>
          </a:fontRef>
        </p:style>
      </p:cxnSp>
      <p:sp>
        <p:nvSpPr>
          <p:cNvPr id="63" name="TextBox 62"/>
          <p:cNvSpPr txBox="1">
            <a:spLocks/>
          </p:cNvSpPr>
          <p:nvPr/>
        </p:nvSpPr>
        <p:spPr bwMode="auto">
          <a:xfrm>
            <a:off x="3856038" y="0"/>
            <a:ext cx="2159000" cy="62865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defPPr>
              <a:defRPr lang="en-US"/>
            </a:defPPr>
            <a:lvl1pPr algn="l" defTabSz="457200" rtl="0" fontAlgn="base">
              <a:spcBef>
                <a:spcPct val="0"/>
              </a:spcBef>
              <a:spcAft>
                <a:spcPct val="0"/>
              </a:spcAft>
              <a:defRPr kern="1200">
                <a:solidFill>
                  <a:schemeClr val="tx1"/>
                </a:solidFill>
                <a:latin typeface="Arial" charset="0"/>
                <a:ea typeface="Geneva" charset="-128"/>
                <a:cs typeface="+mn-cs"/>
              </a:defRPr>
            </a:lvl1pPr>
            <a:lvl2pPr marL="457200" algn="l" defTabSz="457200" rtl="0" fontAlgn="base">
              <a:spcBef>
                <a:spcPct val="0"/>
              </a:spcBef>
              <a:spcAft>
                <a:spcPct val="0"/>
              </a:spcAft>
              <a:defRPr kern="1200">
                <a:solidFill>
                  <a:schemeClr val="tx1"/>
                </a:solidFill>
                <a:latin typeface="Arial" charset="0"/>
                <a:ea typeface="Geneva" charset="-128"/>
                <a:cs typeface="+mn-cs"/>
              </a:defRPr>
            </a:lvl2pPr>
            <a:lvl3pPr marL="914400" algn="l" defTabSz="457200" rtl="0" fontAlgn="base">
              <a:spcBef>
                <a:spcPct val="0"/>
              </a:spcBef>
              <a:spcAft>
                <a:spcPct val="0"/>
              </a:spcAft>
              <a:defRPr kern="1200">
                <a:solidFill>
                  <a:schemeClr val="tx1"/>
                </a:solidFill>
                <a:latin typeface="Arial" charset="0"/>
                <a:ea typeface="Geneva" charset="-128"/>
                <a:cs typeface="+mn-cs"/>
              </a:defRPr>
            </a:lvl3pPr>
            <a:lvl4pPr marL="1371600" algn="l" defTabSz="457200" rtl="0" fontAlgn="base">
              <a:spcBef>
                <a:spcPct val="0"/>
              </a:spcBef>
              <a:spcAft>
                <a:spcPct val="0"/>
              </a:spcAft>
              <a:defRPr kern="1200">
                <a:solidFill>
                  <a:schemeClr val="tx1"/>
                </a:solidFill>
                <a:latin typeface="Arial" charset="0"/>
                <a:ea typeface="Geneva" charset="-128"/>
                <a:cs typeface="+mn-cs"/>
              </a:defRPr>
            </a:lvl4pPr>
            <a:lvl5pPr marL="1828800" algn="l" defTabSz="457200" rtl="0" fontAlgn="base">
              <a:spcBef>
                <a:spcPct val="0"/>
              </a:spcBef>
              <a:spcAft>
                <a:spcPct val="0"/>
              </a:spcAft>
              <a:defRPr kern="1200">
                <a:solidFill>
                  <a:schemeClr val="tx1"/>
                </a:solidFill>
                <a:latin typeface="Arial" charset="0"/>
                <a:ea typeface="Geneva" charset="-128"/>
                <a:cs typeface="+mn-cs"/>
              </a:defRPr>
            </a:lvl5pPr>
            <a:lvl6pPr marL="2286000" algn="l" defTabSz="914400" rtl="0" eaLnBrk="1" latinLnBrk="0" hangingPunct="1">
              <a:defRPr kern="1200">
                <a:solidFill>
                  <a:schemeClr val="tx1"/>
                </a:solidFill>
                <a:latin typeface="Arial" charset="0"/>
                <a:ea typeface="Geneva" charset="-128"/>
                <a:cs typeface="+mn-cs"/>
              </a:defRPr>
            </a:lvl6pPr>
            <a:lvl7pPr marL="2743200" algn="l" defTabSz="914400" rtl="0" eaLnBrk="1" latinLnBrk="0" hangingPunct="1">
              <a:defRPr kern="1200">
                <a:solidFill>
                  <a:schemeClr val="tx1"/>
                </a:solidFill>
                <a:latin typeface="Arial" charset="0"/>
                <a:ea typeface="Geneva" charset="-128"/>
                <a:cs typeface="+mn-cs"/>
              </a:defRPr>
            </a:lvl7pPr>
            <a:lvl8pPr marL="3200400" algn="l" defTabSz="914400" rtl="0" eaLnBrk="1" latinLnBrk="0" hangingPunct="1">
              <a:defRPr kern="1200">
                <a:solidFill>
                  <a:schemeClr val="tx1"/>
                </a:solidFill>
                <a:latin typeface="Arial" charset="0"/>
                <a:ea typeface="Geneva" charset="-128"/>
                <a:cs typeface="+mn-cs"/>
              </a:defRPr>
            </a:lvl8pPr>
            <a:lvl9pPr marL="3657600" algn="l" defTabSz="914400" rtl="0" eaLnBrk="1" latinLnBrk="0" hangingPunct="1">
              <a:defRPr kern="1200">
                <a:solidFill>
                  <a:schemeClr val="tx1"/>
                </a:solidFill>
                <a:latin typeface="Arial" charset="0"/>
                <a:ea typeface="Geneva" charset="-128"/>
                <a:cs typeface="+mn-cs"/>
              </a:defRPr>
            </a:lvl9pPr>
          </a:lstStyle>
          <a:p>
            <a:pPr>
              <a:buClr>
                <a:schemeClr val="hlink"/>
              </a:buClr>
              <a:buFont typeface="Wingdings" pitchFamily="2" charset="2"/>
              <a:buChar char="§"/>
              <a:defRPr/>
            </a:pPr>
            <a:endParaRPr lang="en-GB" dirty="0" smtClean="0">
              <a:solidFill>
                <a:srgbClr val="000000"/>
              </a:solidFill>
              <a:latin typeface="+mj-lt"/>
              <a:cs typeface="Times New Roman" pitchFamily="18" charset="0"/>
            </a:endParaRPr>
          </a:p>
          <a:p>
            <a:pPr>
              <a:buClr>
                <a:schemeClr val="hlink"/>
              </a:buClr>
              <a:buFont typeface="Wingdings" pitchFamily="2" charset="2"/>
              <a:buChar char="§"/>
              <a:defRPr/>
            </a:pPr>
            <a:endParaRPr lang="en-GB" dirty="0">
              <a:solidFill>
                <a:srgbClr val="000000"/>
              </a:solidFill>
              <a:latin typeface="+mj-lt"/>
              <a:cs typeface="Times New Roman" pitchFamily="18" charset="0"/>
            </a:endParaRPr>
          </a:p>
          <a:p>
            <a:pPr>
              <a:buClr>
                <a:schemeClr val="hlink"/>
              </a:buClr>
              <a:defRPr/>
            </a:pPr>
            <a:r>
              <a:rPr lang="en-GB" dirty="0" smtClean="0">
                <a:solidFill>
                  <a:srgbClr val="000000"/>
                </a:solidFill>
                <a:latin typeface="+mj-lt"/>
                <a:cs typeface="Times New Roman" pitchFamily="18" charset="0"/>
              </a:rPr>
              <a:t>Deposit with British Library (Boston Spa)</a:t>
            </a:r>
          </a:p>
          <a:p>
            <a:pPr>
              <a:buClr>
                <a:schemeClr val="hlink"/>
              </a:buClr>
              <a:buFont typeface="Wingdings" pitchFamily="2" charset="2"/>
              <a:buChar char="§"/>
              <a:defRPr/>
            </a:pPr>
            <a:endParaRPr lang="en-GB" dirty="0" smtClean="0">
              <a:solidFill>
                <a:srgbClr val="000000"/>
              </a:solidFill>
              <a:latin typeface="+mj-lt"/>
              <a:cs typeface="Times New Roman" pitchFamily="18" charset="0"/>
            </a:endParaRPr>
          </a:p>
          <a:p>
            <a:pPr>
              <a:buClr>
                <a:schemeClr val="hlink"/>
              </a:buClr>
              <a:defRPr/>
            </a:pPr>
            <a:r>
              <a:rPr lang="en-GB" dirty="0" smtClean="0">
                <a:solidFill>
                  <a:srgbClr val="000000"/>
                </a:solidFill>
                <a:latin typeface="+mj-lt"/>
                <a:cs typeface="Times New Roman" pitchFamily="18" charset="0"/>
              </a:rPr>
              <a:t>Content shared and distributed to four nodes:</a:t>
            </a:r>
            <a:br>
              <a:rPr lang="en-GB" dirty="0" smtClean="0">
                <a:solidFill>
                  <a:srgbClr val="000000"/>
                </a:solidFill>
                <a:latin typeface="+mj-lt"/>
                <a:cs typeface="Times New Roman" pitchFamily="18" charset="0"/>
              </a:rPr>
            </a:br>
            <a:r>
              <a:rPr lang="en-GB" dirty="0" smtClean="0">
                <a:solidFill>
                  <a:srgbClr val="000000"/>
                </a:solidFill>
                <a:latin typeface="+mj-lt"/>
                <a:cs typeface="Times New Roman" pitchFamily="18" charset="0"/>
              </a:rPr>
              <a:t>- Boston Spa</a:t>
            </a:r>
            <a:br>
              <a:rPr lang="en-GB" dirty="0" smtClean="0">
                <a:solidFill>
                  <a:srgbClr val="000000"/>
                </a:solidFill>
                <a:latin typeface="+mj-lt"/>
                <a:cs typeface="Times New Roman" pitchFamily="18" charset="0"/>
              </a:rPr>
            </a:br>
            <a:r>
              <a:rPr lang="en-GB" dirty="0" smtClean="0">
                <a:solidFill>
                  <a:srgbClr val="000000"/>
                </a:solidFill>
                <a:latin typeface="+mj-lt"/>
                <a:cs typeface="Times New Roman" pitchFamily="18" charset="0"/>
              </a:rPr>
              <a:t>- St Pancras</a:t>
            </a:r>
            <a:br>
              <a:rPr lang="en-GB" dirty="0" smtClean="0">
                <a:solidFill>
                  <a:srgbClr val="000000"/>
                </a:solidFill>
                <a:latin typeface="+mj-lt"/>
                <a:cs typeface="Times New Roman" pitchFamily="18" charset="0"/>
              </a:rPr>
            </a:br>
            <a:r>
              <a:rPr lang="en-GB" dirty="0" smtClean="0">
                <a:solidFill>
                  <a:srgbClr val="000000"/>
                </a:solidFill>
                <a:latin typeface="+mj-lt"/>
                <a:cs typeface="Times New Roman" pitchFamily="18" charset="0"/>
              </a:rPr>
              <a:t>- Aberystwyth</a:t>
            </a:r>
            <a:br>
              <a:rPr lang="en-GB" dirty="0" smtClean="0">
                <a:solidFill>
                  <a:srgbClr val="000000"/>
                </a:solidFill>
                <a:latin typeface="+mj-lt"/>
                <a:cs typeface="Times New Roman" pitchFamily="18" charset="0"/>
              </a:rPr>
            </a:br>
            <a:r>
              <a:rPr lang="en-GB" dirty="0" smtClean="0">
                <a:solidFill>
                  <a:srgbClr val="000000"/>
                </a:solidFill>
                <a:latin typeface="+mj-lt"/>
                <a:cs typeface="Times New Roman" pitchFamily="18" charset="0"/>
              </a:rPr>
              <a:t>- Edinburgh</a:t>
            </a:r>
          </a:p>
          <a:p>
            <a:pPr>
              <a:buClr>
                <a:schemeClr val="hlink"/>
              </a:buClr>
              <a:buFont typeface="Wingdings" pitchFamily="2" charset="2"/>
              <a:buChar char="§"/>
              <a:defRPr/>
            </a:pPr>
            <a:endParaRPr lang="en-GB" dirty="0" smtClean="0">
              <a:solidFill>
                <a:srgbClr val="000000"/>
              </a:solidFill>
              <a:latin typeface="+mj-lt"/>
              <a:cs typeface="Times New Roman" pitchFamily="18" charset="0"/>
            </a:endParaRPr>
          </a:p>
          <a:p>
            <a:pPr>
              <a:buClr>
                <a:schemeClr val="hlink"/>
              </a:buClr>
              <a:defRPr/>
            </a:pPr>
            <a:r>
              <a:rPr lang="en-GB" dirty="0" smtClean="0">
                <a:solidFill>
                  <a:srgbClr val="000000"/>
                </a:solidFill>
                <a:latin typeface="+mj-lt"/>
                <a:cs typeface="Times New Roman" pitchFamily="18" charset="0"/>
              </a:rPr>
              <a:t>Access at each node, and by secure network for</a:t>
            </a:r>
            <a:br>
              <a:rPr lang="en-GB" dirty="0" smtClean="0">
                <a:solidFill>
                  <a:srgbClr val="000000"/>
                </a:solidFill>
                <a:latin typeface="+mj-lt"/>
                <a:cs typeface="Times New Roman" pitchFamily="18" charset="0"/>
              </a:rPr>
            </a:br>
            <a:r>
              <a:rPr lang="en-GB" dirty="0" smtClean="0">
                <a:solidFill>
                  <a:srgbClr val="000000"/>
                </a:solidFill>
                <a:latin typeface="+mj-lt"/>
                <a:cs typeface="Times New Roman" pitchFamily="18" charset="0"/>
              </a:rPr>
              <a:t>- Cambridge Univ.</a:t>
            </a:r>
            <a:br>
              <a:rPr lang="en-GB" dirty="0" smtClean="0">
                <a:solidFill>
                  <a:srgbClr val="000000"/>
                </a:solidFill>
                <a:latin typeface="+mj-lt"/>
                <a:cs typeface="Times New Roman" pitchFamily="18" charset="0"/>
              </a:rPr>
            </a:br>
            <a:r>
              <a:rPr lang="en-GB" dirty="0" smtClean="0">
                <a:solidFill>
                  <a:srgbClr val="000000"/>
                </a:solidFill>
                <a:latin typeface="+mj-lt"/>
                <a:cs typeface="Times New Roman" pitchFamily="18" charset="0"/>
              </a:rPr>
              <a:t>- Oxford Univ.</a:t>
            </a:r>
            <a:br>
              <a:rPr lang="en-GB" dirty="0" smtClean="0">
                <a:solidFill>
                  <a:srgbClr val="000000"/>
                </a:solidFill>
                <a:latin typeface="+mj-lt"/>
                <a:cs typeface="Times New Roman" pitchFamily="18" charset="0"/>
              </a:rPr>
            </a:br>
            <a:r>
              <a:rPr lang="en-GB" dirty="0" smtClean="0">
                <a:solidFill>
                  <a:srgbClr val="000000"/>
                </a:solidFill>
                <a:latin typeface="+mj-lt"/>
                <a:cs typeface="Times New Roman" pitchFamily="18" charset="0"/>
              </a:rPr>
              <a:t>- Trinity College</a:t>
            </a:r>
            <a:br>
              <a:rPr lang="en-GB" dirty="0" smtClean="0">
                <a:solidFill>
                  <a:srgbClr val="000000"/>
                </a:solidFill>
                <a:latin typeface="+mj-lt"/>
                <a:cs typeface="Times New Roman" pitchFamily="18" charset="0"/>
              </a:rPr>
            </a:br>
            <a:r>
              <a:rPr lang="en-GB" dirty="0" smtClean="0">
                <a:solidFill>
                  <a:srgbClr val="000000"/>
                </a:solidFill>
                <a:latin typeface="+mj-lt"/>
                <a:cs typeface="Times New Roman" pitchFamily="18" charset="0"/>
              </a:rPr>
              <a:t>   Dublin</a:t>
            </a:r>
            <a:br>
              <a:rPr lang="en-GB" dirty="0" smtClean="0">
                <a:solidFill>
                  <a:srgbClr val="000000"/>
                </a:solidFill>
                <a:latin typeface="+mj-lt"/>
                <a:cs typeface="Times New Roman" pitchFamily="18" charset="0"/>
              </a:rPr>
            </a:br>
            <a:endParaRPr lang="en-GB" dirty="0" smtClean="0">
              <a:solidFill>
                <a:srgbClr val="000000"/>
              </a:solidFill>
              <a:latin typeface="+mj-lt"/>
              <a:cs typeface="Times New Roman" pitchFamily="18" charset="0"/>
            </a:endParaRPr>
          </a:p>
          <a:p>
            <a:pPr>
              <a:buClr>
                <a:schemeClr val="hlink"/>
              </a:buClr>
              <a:buFont typeface="Wingdings" pitchFamily="2" charset="2"/>
              <a:buChar char="§"/>
              <a:defRPr/>
            </a:pPr>
            <a:endParaRPr lang="en-GB" dirty="0" smtClean="0">
              <a:solidFill>
                <a:srgbClr val="000000"/>
              </a:solidFill>
              <a:latin typeface="+mj-lt"/>
              <a:cs typeface="Times New Roman" pitchFamily="18" charset="0"/>
            </a:endParaRPr>
          </a:p>
          <a:p>
            <a:pPr>
              <a:buClr>
                <a:schemeClr val="hlink"/>
              </a:buClr>
              <a:buFont typeface="Wingdings" pitchFamily="2" charset="2"/>
              <a:buChar char="§"/>
              <a:defRPr/>
            </a:pPr>
            <a:endParaRPr lang="en-GB" dirty="0" smtClean="0">
              <a:solidFill>
                <a:srgbClr val="000000"/>
              </a:solidFill>
              <a:cs typeface="Times New Roman" pitchFamily="18" charset="0"/>
            </a:endParaRPr>
          </a:p>
          <a:p>
            <a:pPr>
              <a:buClr>
                <a:schemeClr val="hlink"/>
              </a:buClr>
              <a:buFont typeface="Wingdings" pitchFamily="2" charset="2"/>
              <a:buChar char="§"/>
              <a:defRPr/>
            </a:pPr>
            <a:endParaRPr lang="en-GB" dirty="0" smtClean="0">
              <a:solidFill>
                <a:srgbClr val="000000"/>
              </a:solidFill>
              <a:cs typeface="Times New Roman" pitchFamily="18" charset="0"/>
            </a:endParaRPr>
          </a:p>
        </p:txBody>
      </p:sp>
      <p:pic>
        <p:nvPicPr>
          <p:cNvPr id="64" name="Picture 6" descr="http://www.tcd.ie/Library/LIRC/Photos/Images/18feb02_8.jpg"/>
          <p:cNvPicPr>
            <a:picLocks noChangeAspect="1" noChangeArrowheads="1"/>
          </p:cNvPicPr>
          <p:nvPr/>
        </p:nvPicPr>
        <p:blipFill>
          <a:blip r:embed="rId7">
            <a:extLst>
              <a:ext uri="{28A0092B-C50C-407E-A947-70E740481C1C}">
                <a14:useLocalDpi xmlns:a14="http://schemas.microsoft.com/office/drawing/2010/main" xmlns="" val="0"/>
              </a:ext>
            </a:extLst>
          </a:blip>
          <a:srcRect/>
          <a:stretch>
            <a:fillRect/>
          </a:stretch>
        </p:blipFill>
        <p:spPr bwMode="auto">
          <a:xfrm>
            <a:off x="6015038" y="4267200"/>
            <a:ext cx="3128962" cy="20193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65" name="Text Box 13"/>
          <p:cNvSpPr txBox="1">
            <a:spLocks noChangeArrowheads="1"/>
          </p:cNvSpPr>
          <p:nvPr/>
        </p:nvSpPr>
        <p:spPr bwMode="auto">
          <a:xfrm>
            <a:off x="2010669" y="6301014"/>
            <a:ext cx="5572125" cy="46196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ea typeface="Geneva" charset="-128"/>
              </a:defRPr>
            </a:lvl1pPr>
            <a:lvl2pPr marL="742950" indent="-285750" eaLnBrk="0" hangingPunct="0">
              <a:defRPr>
                <a:solidFill>
                  <a:schemeClr val="tx1"/>
                </a:solidFill>
                <a:latin typeface="Arial" charset="0"/>
                <a:ea typeface="Geneva" charset="-128"/>
              </a:defRPr>
            </a:lvl2pPr>
            <a:lvl3pPr marL="1143000" indent="-228600" eaLnBrk="0" hangingPunct="0">
              <a:defRPr>
                <a:solidFill>
                  <a:schemeClr val="tx1"/>
                </a:solidFill>
                <a:latin typeface="Arial" charset="0"/>
                <a:ea typeface="Geneva" charset="-128"/>
              </a:defRPr>
            </a:lvl3pPr>
            <a:lvl4pPr marL="1600200" indent="-228600" eaLnBrk="0" hangingPunct="0">
              <a:defRPr>
                <a:solidFill>
                  <a:schemeClr val="tx1"/>
                </a:solidFill>
                <a:latin typeface="Arial" charset="0"/>
                <a:ea typeface="Geneva" charset="-128"/>
              </a:defRPr>
            </a:lvl4pPr>
            <a:lvl5pPr marL="2057400" indent="-228600" eaLnBrk="0" hangingPunct="0">
              <a:defRPr>
                <a:solidFill>
                  <a:schemeClr val="tx1"/>
                </a:solidFill>
                <a:latin typeface="Arial" charset="0"/>
                <a:ea typeface="Geneva" charset="-128"/>
              </a:defRPr>
            </a:lvl5pPr>
            <a:lvl6pPr marL="2514600" indent="-228600" eaLnBrk="0" fontAlgn="base" hangingPunct="0">
              <a:spcBef>
                <a:spcPct val="0"/>
              </a:spcBef>
              <a:spcAft>
                <a:spcPct val="0"/>
              </a:spcAft>
              <a:defRPr>
                <a:solidFill>
                  <a:schemeClr val="tx1"/>
                </a:solidFill>
                <a:latin typeface="Arial" charset="0"/>
                <a:ea typeface="Geneva" charset="-128"/>
              </a:defRPr>
            </a:lvl6pPr>
            <a:lvl7pPr marL="2971800" indent="-228600" eaLnBrk="0" fontAlgn="base" hangingPunct="0">
              <a:spcBef>
                <a:spcPct val="0"/>
              </a:spcBef>
              <a:spcAft>
                <a:spcPct val="0"/>
              </a:spcAft>
              <a:defRPr>
                <a:solidFill>
                  <a:schemeClr val="tx1"/>
                </a:solidFill>
                <a:latin typeface="Arial" charset="0"/>
                <a:ea typeface="Geneva" charset="-128"/>
              </a:defRPr>
            </a:lvl7pPr>
            <a:lvl8pPr marL="3429000" indent="-228600" eaLnBrk="0" fontAlgn="base" hangingPunct="0">
              <a:spcBef>
                <a:spcPct val="0"/>
              </a:spcBef>
              <a:spcAft>
                <a:spcPct val="0"/>
              </a:spcAft>
              <a:defRPr>
                <a:solidFill>
                  <a:schemeClr val="tx1"/>
                </a:solidFill>
                <a:latin typeface="Arial" charset="0"/>
                <a:ea typeface="Geneva" charset="-128"/>
              </a:defRPr>
            </a:lvl8pPr>
            <a:lvl9pPr marL="3886200" indent="-228600" eaLnBrk="0" fontAlgn="base" hangingPunct="0">
              <a:spcBef>
                <a:spcPct val="0"/>
              </a:spcBef>
              <a:spcAft>
                <a:spcPct val="0"/>
              </a:spcAft>
              <a:defRPr>
                <a:solidFill>
                  <a:schemeClr val="tx1"/>
                </a:solidFill>
                <a:latin typeface="Arial" charset="0"/>
                <a:ea typeface="Geneva" charset="-128"/>
              </a:defRPr>
            </a:lvl9pPr>
          </a:lstStyle>
          <a:p>
            <a:pPr defTabSz="914400" eaLnBrk="1" hangingPunct="1">
              <a:spcBef>
                <a:spcPct val="50000"/>
              </a:spcBef>
            </a:pPr>
            <a:r>
              <a:rPr lang="en-GB" dirty="0"/>
              <a:t>                      </a:t>
            </a:r>
            <a:r>
              <a:rPr lang="en-GB" sz="2400" dirty="0">
                <a:solidFill>
                  <a:srgbClr val="FFFFFF"/>
                </a:solidFill>
              </a:rPr>
              <a:t>Shared Implementation</a:t>
            </a:r>
          </a:p>
        </p:txBody>
      </p:sp>
    </p:spTree>
    <p:extLst>
      <p:ext uri="{BB962C8B-B14F-4D97-AF65-F5344CB8AC3E}">
        <p14:creationId xmlns:p14="http://schemas.microsoft.com/office/powerpoint/2010/main" xmlns="" val="179017241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7" name="Rectangle 3"/>
          <p:cNvSpPr>
            <a:spLocks noGrp="1"/>
          </p:cNvSpPr>
          <p:nvPr>
            <p:ph type="body" idx="4294967295"/>
          </p:nvPr>
        </p:nvSpPr>
        <p:spPr>
          <a:xfrm>
            <a:off x="457200" y="1600200"/>
            <a:ext cx="3829050" cy="4525963"/>
          </a:xfrm>
        </p:spPr>
        <p:txBody>
          <a:bodyPr/>
          <a:lstStyle/>
          <a:p>
            <a:pPr marL="342900" indent="-342900">
              <a:lnSpc>
                <a:spcPct val="90000"/>
              </a:lnSpc>
              <a:spcBef>
                <a:spcPts val="1200"/>
              </a:spcBef>
              <a:buFont typeface="Arial" charset="0"/>
              <a:buNone/>
              <a:defRPr/>
            </a:pPr>
            <a:r>
              <a:rPr lang="en-GB" sz="1600" i="1" dirty="0" smtClean="0">
                <a:latin typeface="Arial" pitchFamily="34" charset="0"/>
                <a:cs typeface="Arial" pitchFamily="34" charset="0"/>
              </a:rPr>
              <a:t>Collecting the material</a:t>
            </a:r>
          </a:p>
          <a:p>
            <a:pPr lvl="1">
              <a:lnSpc>
                <a:spcPct val="90000"/>
              </a:lnSpc>
              <a:spcBef>
                <a:spcPts val="1200"/>
              </a:spcBef>
              <a:buClr>
                <a:schemeClr val="hlink"/>
              </a:buClr>
              <a:buFont typeface="Arial" charset="0"/>
              <a:buAutoNum type="arabicPeriod"/>
              <a:defRPr/>
            </a:pPr>
            <a:r>
              <a:rPr lang="en-GB" sz="1600" dirty="0" smtClean="0">
                <a:latin typeface="Arial" pitchFamily="34" charset="0"/>
                <a:cs typeface="Arial" pitchFamily="34" charset="0"/>
              </a:rPr>
              <a:t>Deposit libraries </a:t>
            </a:r>
            <a:r>
              <a:rPr lang="en-GB" sz="1600" dirty="0">
                <a:latin typeface="Arial" pitchFamily="34" charset="0"/>
                <a:cs typeface="Arial" pitchFamily="34" charset="0"/>
              </a:rPr>
              <a:t>entitled to copy relevant material from the internet</a:t>
            </a:r>
          </a:p>
          <a:p>
            <a:pPr lvl="1">
              <a:lnSpc>
                <a:spcPct val="90000"/>
              </a:lnSpc>
              <a:spcBef>
                <a:spcPts val="1200"/>
              </a:spcBef>
              <a:buClr>
                <a:schemeClr val="hlink"/>
              </a:buClr>
              <a:buFont typeface="Arial" charset="0"/>
              <a:buAutoNum type="arabicPeriod"/>
              <a:defRPr/>
            </a:pPr>
            <a:r>
              <a:rPr lang="en-GB" sz="1600" dirty="0" smtClean="0">
                <a:latin typeface="Arial" pitchFamily="34" charset="0"/>
                <a:cs typeface="Arial" pitchFamily="34" charset="0"/>
              </a:rPr>
              <a:t>Publisher </a:t>
            </a:r>
            <a:r>
              <a:rPr lang="en-GB" sz="1600" dirty="0">
                <a:latin typeface="Arial" pitchFamily="34" charset="0"/>
                <a:cs typeface="Arial" pitchFamily="34" charset="0"/>
              </a:rPr>
              <a:t>must provide </a:t>
            </a:r>
            <a:r>
              <a:rPr lang="en-GB" sz="1600" dirty="0" smtClean="0">
                <a:latin typeface="Arial" pitchFamily="34" charset="0"/>
                <a:cs typeface="Arial" pitchFamily="34" charset="0"/>
              </a:rPr>
              <a:t>password (subject to 1 month’s notice) for the </a:t>
            </a:r>
            <a:r>
              <a:rPr lang="en-GB" sz="1600" dirty="0">
                <a:latin typeface="Arial" pitchFamily="34" charset="0"/>
                <a:cs typeface="Arial" pitchFamily="34" charset="0"/>
              </a:rPr>
              <a:t>library </a:t>
            </a:r>
            <a:r>
              <a:rPr lang="en-GB" sz="1600" dirty="0" smtClean="0">
                <a:latin typeface="Arial" pitchFamily="34" charset="0"/>
                <a:cs typeface="Arial" pitchFamily="34" charset="0"/>
              </a:rPr>
              <a:t>to harvest pay wall protected content*</a:t>
            </a:r>
            <a:endParaRPr lang="en-GB" sz="1600" dirty="0">
              <a:latin typeface="Arial" pitchFamily="34" charset="0"/>
              <a:cs typeface="Arial" pitchFamily="34" charset="0"/>
            </a:endParaRPr>
          </a:p>
          <a:p>
            <a:pPr lvl="1">
              <a:lnSpc>
                <a:spcPct val="90000"/>
              </a:lnSpc>
              <a:spcBef>
                <a:spcPts val="1200"/>
              </a:spcBef>
              <a:buClr>
                <a:schemeClr val="hlink"/>
              </a:buClr>
              <a:buFont typeface="Arial" charset="0"/>
              <a:buAutoNum type="arabicPeriod"/>
              <a:defRPr/>
            </a:pPr>
            <a:r>
              <a:rPr lang="en-GB" sz="1600" dirty="0" smtClean="0">
                <a:latin typeface="Arial" pitchFamily="34" charset="0"/>
                <a:cs typeface="Arial" pitchFamily="34" charset="0"/>
              </a:rPr>
              <a:t>A library </a:t>
            </a:r>
            <a:r>
              <a:rPr lang="en-GB" sz="1600" dirty="0">
                <a:latin typeface="Arial" pitchFamily="34" charset="0"/>
                <a:cs typeface="Arial" pitchFamily="34" charset="0"/>
              </a:rPr>
              <a:t>and </a:t>
            </a:r>
            <a:r>
              <a:rPr lang="en-GB" sz="1600" dirty="0" smtClean="0">
                <a:latin typeface="Arial" pitchFamily="34" charset="0"/>
                <a:cs typeface="Arial" pitchFamily="34" charset="0"/>
              </a:rPr>
              <a:t>publisher </a:t>
            </a:r>
            <a:r>
              <a:rPr lang="en-GB" sz="1600" dirty="0">
                <a:latin typeface="Arial" pitchFamily="34" charset="0"/>
                <a:cs typeface="Arial" pitchFamily="34" charset="0"/>
              </a:rPr>
              <a:t>may </a:t>
            </a:r>
            <a:r>
              <a:rPr lang="en-GB" sz="1600" dirty="0" smtClean="0">
                <a:latin typeface="Arial" pitchFamily="34" charset="0"/>
                <a:cs typeface="Arial" pitchFamily="34" charset="0"/>
              </a:rPr>
              <a:t>use another </a:t>
            </a:r>
            <a:r>
              <a:rPr lang="en-GB" sz="1600" dirty="0">
                <a:latin typeface="Arial" pitchFamily="34" charset="0"/>
                <a:cs typeface="Arial" pitchFamily="34" charset="0"/>
              </a:rPr>
              <a:t>delivery </a:t>
            </a:r>
            <a:r>
              <a:rPr lang="en-GB" sz="1600" dirty="0" smtClean="0">
                <a:latin typeface="Arial" pitchFamily="34" charset="0"/>
                <a:cs typeface="Arial" pitchFamily="34" charset="0"/>
              </a:rPr>
              <a:t>method for deposit, by mutual agreement.</a:t>
            </a:r>
            <a:endParaRPr lang="en-GB" sz="1600" dirty="0">
              <a:latin typeface="Arial" pitchFamily="34" charset="0"/>
              <a:cs typeface="Arial" pitchFamily="34" charset="0"/>
            </a:endParaRPr>
          </a:p>
          <a:p>
            <a:pPr lvl="1">
              <a:lnSpc>
                <a:spcPct val="90000"/>
              </a:lnSpc>
              <a:spcBef>
                <a:spcPts val="1200"/>
              </a:spcBef>
              <a:buClr>
                <a:schemeClr val="hlink"/>
              </a:buClr>
              <a:buFont typeface="Arial" charset="0"/>
              <a:buAutoNum type="arabicPeriod"/>
              <a:defRPr/>
            </a:pPr>
            <a:r>
              <a:rPr lang="en-GB" sz="1600" dirty="0" smtClean="0">
                <a:latin typeface="Arial" pitchFamily="34" charset="0"/>
                <a:cs typeface="Arial" pitchFamily="34" charset="0"/>
              </a:rPr>
              <a:t>Publisher must deposit offline works (on CD-ROM…)*</a:t>
            </a:r>
          </a:p>
          <a:p>
            <a:pPr marL="184150" lvl="1" indent="0">
              <a:lnSpc>
                <a:spcPct val="90000"/>
              </a:lnSpc>
              <a:spcBef>
                <a:spcPts val="1200"/>
              </a:spcBef>
              <a:buClr>
                <a:schemeClr val="hlink"/>
              </a:buClr>
              <a:buNone/>
              <a:defRPr/>
            </a:pPr>
            <a:r>
              <a:rPr lang="en-GB" sz="1600" dirty="0" smtClean="0">
                <a:latin typeface="Arial" pitchFamily="34" charset="0"/>
                <a:cs typeface="Arial" pitchFamily="34" charset="0"/>
              </a:rPr>
              <a:t>For publications available in print and non-print, deposit obligation remains print until non-print medium agreed</a:t>
            </a:r>
          </a:p>
          <a:p>
            <a:pPr marL="184150" lvl="1" indent="0">
              <a:lnSpc>
                <a:spcPct val="90000"/>
              </a:lnSpc>
              <a:spcBef>
                <a:spcPts val="1200"/>
              </a:spcBef>
              <a:buClr>
                <a:schemeClr val="hlink"/>
              </a:buClr>
              <a:buNone/>
              <a:defRPr/>
            </a:pPr>
            <a:r>
              <a:rPr lang="en-GB" sz="1200" dirty="0" smtClean="0">
                <a:latin typeface="Arial" pitchFamily="34" charset="0"/>
                <a:cs typeface="Arial" pitchFamily="34" charset="0"/>
              </a:rPr>
              <a:t>* = excludes micro-businesses until 31 March 2014</a:t>
            </a:r>
          </a:p>
          <a:p>
            <a:pPr lvl="1">
              <a:lnSpc>
                <a:spcPct val="90000"/>
              </a:lnSpc>
              <a:spcBef>
                <a:spcPts val="1200"/>
              </a:spcBef>
              <a:buClr>
                <a:schemeClr val="hlink"/>
              </a:buClr>
              <a:buFont typeface="Wingdings" pitchFamily="2" charset="2"/>
              <a:buChar char="§"/>
              <a:defRPr/>
            </a:pPr>
            <a:endParaRPr lang="en-GB" sz="1600" dirty="0" smtClean="0">
              <a:latin typeface="Arial" pitchFamily="34" charset="0"/>
              <a:cs typeface="Arial" pitchFamily="34" charset="0"/>
            </a:endParaRPr>
          </a:p>
          <a:p>
            <a:pPr marL="342900" indent="-342900">
              <a:lnSpc>
                <a:spcPct val="90000"/>
              </a:lnSpc>
              <a:defRPr/>
            </a:pPr>
            <a:endParaRPr lang="en-GB" sz="1600" dirty="0" smtClean="0">
              <a:latin typeface="Arial" pitchFamily="34" charset="0"/>
              <a:cs typeface="Arial" pitchFamily="34" charset="0"/>
            </a:endParaRPr>
          </a:p>
        </p:txBody>
      </p:sp>
      <p:sp>
        <p:nvSpPr>
          <p:cNvPr id="10243" name="Text Box 5"/>
          <p:cNvSpPr txBox="1">
            <a:spLocks noChangeArrowheads="1"/>
          </p:cNvSpPr>
          <p:nvPr/>
        </p:nvSpPr>
        <p:spPr bwMode="auto">
          <a:xfrm>
            <a:off x="2185988" y="6300788"/>
            <a:ext cx="5156200" cy="3667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ea typeface="Geneva" charset="-128"/>
              </a:defRPr>
            </a:lvl1pPr>
            <a:lvl2pPr marL="742950" indent="-285750" eaLnBrk="0" hangingPunct="0">
              <a:defRPr>
                <a:solidFill>
                  <a:schemeClr val="tx1"/>
                </a:solidFill>
                <a:latin typeface="Arial" charset="0"/>
                <a:ea typeface="Geneva" charset="-128"/>
              </a:defRPr>
            </a:lvl2pPr>
            <a:lvl3pPr marL="1143000" indent="-228600" eaLnBrk="0" hangingPunct="0">
              <a:defRPr>
                <a:solidFill>
                  <a:schemeClr val="tx1"/>
                </a:solidFill>
                <a:latin typeface="Arial" charset="0"/>
                <a:ea typeface="Geneva" charset="-128"/>
              </a:defRPr>
            </a:lvl3pPr>
            <a:lvl4pPr marL="1600200" indent="-228600" eaLnBrk="0" hangingPunct="0">
              <a:defRPr>
                <a:solidFill>
                  <a:schemeClr val="tx1"/>
                </a:solidFill>
                <a:latin typeface="Arial" charset="0"/>
                <a:ea typeface="Geneva" charset="-128"/>
              </a:defRPr>
            </a:lvl4pPr>
            <a:lvl5pPr marL="2057400" indent="-228600" eaLnBrk="0" hangingPunct="0">
              <a:defRPr>
                <a:solidFill>
                  <a:schemeClr val="tx1"/>
                </a:solidFill>
                <a:latin typeface="Arial" charset="0"/>
                <a:ea typeface="Geneva" charset="-128"/>
              </a:defRPr>
            </a:lvl5pPr>
            <a:lvl6pPr marL="2514600" indent="-228600" eaLnBrk="0" fontAlgn="base" hangingPunct="0">
              <a:spcBef>
                <a:spcPct val="0"/>
              </a:spcBef>
              <a:spcAft>
                <a:spcPct val="0"/>
              </a:spcAft>
              <a:defRPr>
                <a:solidFill>
                  <a:schemeClr val="tx1"/>
                </a:solidFill>
                <a:latin typeface="Arial" charset="0"/>
                <a:ea typeface="Geneva" charset="-128"/>
              </a:defRPr>
            </a:lvl6pPr>
            <a:lvl7pPr marL="2971800" indent="-228600" eaLnBrk="0" fontAlgn="base" hangingPunct="0">
              <a:spcBef>
                <a:spcPct val="0"/>
              </a:spcBef>
              <a:spcAft>
                <a:spcPct val="0"/>
              </a:spcAft>
              <a:defRPr>
                <a:solidFill>
                  <a:schemeClr val="tx1"/>
                </a:solidFill>
                <a:latin typeface="Arial" charset="0"/>
                <a:ea typeface="Geneva" charset="-128"/>
              </a:defRPr>
            </a:lvl7pPr>
            <a:lvl8pPr marL="3429000" indent="-228600" eaLnBrk="0" fontAlgn="base" hangingPunct="0">
              <a:spcBef>
                <a:spcPct val="0"/>
              </a:spcBef>
              <a:spcAft>
                <a:spcPct val="0"/>
              </a:spcAft>
              <a:defRPr>
                <a:solidFill>
                  <a:schemeClr val="tx1"/>
                </a:solidFill>
                <a:latin typeface="Arial" charset="0"/>
                <a:ea typeface="Geneva" charset="-128"/>
              </a:defRPr>
            </a:lvl8pPr>
            <a:lvl9pPr marL="3886200" indent="-228600" eaLnBrk="0" fontAlgn="base" hangingPunct="0">
              <a:spcBef>
                <a:spcPct val="0"/>
              </a:spcBef>
              <a:spcAft>
                <a:spcPct val="0"/>
              </a:spcAft>
              <a:defRPr>
                <a:solidFill>
                  <a:schemeClr val="tx1"/>
                </a:solidFill>
                <a:latin typeface="Arial" charset="0"/>
                <a:ea typeface="Geneva" charset="-128"/>
              </a:defRPr>
            </a:lvl9pPr>
          </a:lstStyle>
          <a:p>
            <a:pPr defTabSz="914400" eaLnBrk="1" hangingPunct="1">
              <a:spcBef>
                <a:spcPct val="50000"/>
              </a:spcBef>
            </a:pPr>
            <a:endParaRPr lang="en-GB"/>
          </a:p>
        </p:txBody>
      </p:sp>
      <p:sp>
        <p:nvSpPr>
          <p:cNvPr id="10244" name="Text Box 6"/>
          <p:cNvSpPr txBox="1">
            <a:spLocks noChangeArrowheads="1"/>
          </p:cNvSpPr>
          <p:nvPr/>
        </p:nvSpPr>
        <p:spPr bwMode="auto">
          <a:xfrm>
            <a:off x="2324100" y="6300788"/>
            <a:ext cx="5267325" cy="46166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ea typeface="Geneva" charset="-128"/>
              </a:defRPr>
            </a:lvl1pPr>
            <a:lvl2pPr marL="742950" indent="-285750" eaLnBrk="0" hangingPunct="0">
              <a:defRPr>
                <a:solidFill>
                  <a:schemeClr val="tx1"/>
                </a:solidFill>
                <a:latin typeface="Arial" charset="0"/>
                <a:ea typeface="Geneva" charset="-128"/>
              </a:defRPr>
            </a:lvl2pPr>
            <a:lvl3pPr marL="1143000" indent="-228600" eaLnBrk="0" hangingPunct="0">
              <a:defRPr>
                <a:solidFill>
                  <a:schemeClr val="tx1"/>
                </a:solidFill>
                <a:latin typeface="Arial" charset="0"/>
                <a:ea typeface="Geneva" charset="-128"/>
              </a:defRPr>
            </a:lvl3pPr>
            <a:lvl4pPr marL="1600200" indent="-228600" eaLnBrk="0" hangingPunct="0">
              <a:defRPr>
                <a:solidFill>
                  <a:schemeClr val="tx1"/>
                </a:solidFill>
                <a:latin typeface="Arial" charset="0"/>
                <a:ea typeface="Geneva" charset="-128"/>
              </a:defRPr>
            </a:lvl4pPr>
            <a:lvl5pPr marL="2057400" indent="-228600" eaLnBrk="0" hangingPunct="0">
              <a:defRPr>
                <a:solidFill>
                  <a:schemeClr val="tx1"/>
                </a:solidFill>
                <a:latin typeface="Arial" charset="0"/>
                <a:ea typeface="Geneva" charset="-128"/>
              </a:defRPr>
            </a:lvl5pPr>
            <a:lvl6pPr marL="2514600" indent="-228600" eaLnBrk="0" fontAlgn="base" hangingPunct="0">
              <a:spcBef>
                <a:spcPct val="0"/>
              </a:spcBef>
              <a:spcAft>
                <a:spcPct val="0"/>
              </a:spcAft>
              <a:defRPr>
                <a:solidFill>
                  <a:schemeClr val="tx1"/>
                </a:solidFill>
                <a:latin typeface="Arial" charset="0"/>
                <a:ea typeface="Geneva" charset="-128"/>
              </a:defRPr>
            </a:lvl6pPr>
            <a:lvl7pPr marL="2971800" indent="-228600" eaLnBrk="0" fontAlgn="base" hangingPunct="0">
              <a:spcBef>
                <a:spcPct val="0"/>
              </a:spcBef>
              <a:spcAft>
                <a:spcPct val="0"/>
              </a:spcAft>
              <a:defRPr>
                <a:solidFill>
                  <a:schemeClr val="tx1"/>
                </a:solidFill>
                <a:latin typeface="Arial" charset="0"/>
                <a:ea typeface="Geneva" charset="-128"/>
              </a:defRPr>
            </a:lvl7pPr>
            <a:lvl8pPr marL="3429000" indent="-228600" eaLnBrk="0" fontAlgn="base" hangingPunct="0">
              <a:spcBef>
                <a:spcPct val="0"/>
              </a:spcBef>
              <a:spcAft>
                <a:spcPct val="0"/>
              </a:spcAft>
              <a:defRPr>
                <a:solidFill>
                  <a:schemeClr val="tx1"/>
                </a:solidFill>
                <a:latin typeface="Arial" charset="0"/>
                <a:ea typeface="Geneva" charset="-128"/>
              </a:defRPr>
            </a:lvl8pPr>
            <a:lvl9pPr marL="3886200" indent="-228600" eaLnBrk="0" fontAlgn="base" hangingPunct="0">
              <a:spcBef>
                <a:spcPct val="0"/>
              </a:spcBef>
              <a:spcAft>
                <a:spcPct val="0"/>
              </a:spcAft>
              <a:defRPr>
                <a:solidFill>
                  <a:schemeClr val="tx1"/>
                </a:solidFill>
                <a:latin typeface="Arial" charset="0"/>
                <a:ea typeface="Geneva" charset="-128"/>
              </a:defRPr>
            </a:lvl9pPr>
          </a:lstStyle>
          <a:p>
            <a:pPr defTabSz="914400" eaLnBrk="1" hangingPunct="1">
              <a:spcBef>
                <a:spcPct val="50000"/>
              </a:spcBef>
            </a:pPr>
            <a:r>
              <a:rPr lang="en-GB" sz="2400" b="1" dirty="0" smtClean="0">
                <a:solidFill>
                  <a:srgbClr val="FFFFFF"/>
                </a:solidFill>
              </a:rPr>
              <a:t>Summary of the 2013 Regulations</a:t>
            </a:r>
            <a:endParaRPr lang="en-GB" sz="2400" b="1" dirty="0">
              <a:solidFill>
                <a:srgbClr val="FFFFFF"/>
              </a:solidFill>
            </a:endParaRPr>
          </a:p>
        </p:txBody>
      </p:sp>
      <p:sp>
        <p:nvSpPr>
          <p:cNvPr id="16392" name="Text Box 8"/>
          <p:cNvSpPr txBox="1">
            <a:spLocks noChangeArrowheads="1"/>
          </p:cNvSpPr>
          <p:nvPr/>
        </p:nvSpPr>
        <p:spPr bwMode="auto">
          <a:xfrm>
            <a:off x="4762500" y="1600200"/>
            <a:ext cx="3657600" cy="44164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marL="342900" indent="-342900" eaLnBrk="0" hangingPunct="0">
              <a:defRPr>
                <a:solidFill>
                  <a:schemeClr val="tx1"/>
                </a:solidFill>
                <a:latin typeface="Arial" charset="0"/>
                <a:ea typeface="Geneva" charset="-128"/>
              </a:defRPr>
            </a:lvl1pPr>
            <a:lvl2pPr marL="800100" indent="-342900" eaLnBrk="0" hangingPunct="0">
              <a:defRPr>
                <a:solidFill>
                  <a:schemeClr val="tx1"/>
                </a:solidFill>
                <a:latin typeface="Arial" charset="0"/>
                <a:ea typeface="Geneva" charset="-128"/>
              </a:defRPr>
            </a:lvl2pPr>
            <a:lvl3pPr marL="1257300" indent="-342900" eaLnBrk="0" hangingPunct="0">
              <a:defRPr>
                <a:solidFill>
                  <a:schemeClr val="tx1"/>
                </a:solidFill>
                <a:latin typeface="Arial" charset="0"/>
                <a:ea typeface="Geneva" charset="-128"/>
              </a:defRPr>
            </a:lvl3pPr>
            <a:lvl4pPr marL="1714500" indent="-342900" eaLnBrk="0" hangingPunct="0">
              <a:defRPr>
                <a:solidFill>
                  <a:schemeClr val="tx1"/>
                </a:solidFill>
                <a:latin typeface="Arial" charset="0"/>
                <a:ea typeface="Geneva" charset="-128"/>
              </a:defRPr>
            </a:lvl4pPr>
            <a:lvl5pPr marL="2171700" indent="-342900" eaLnBrk="0" hangingPunct="0">
              <a:defRPr>
                <a:solidFill>
                  <a:schemeClr val="tx1"/>
                </a:solidFill>
                <a:latin typeface="Arial" charset="0"/>
                <a:ea typeface="Geneva" charset="-128"/>
              </a:defRPr>
            </a:lvl5pPr>
            <a:lvl6pPr marL="2628900" indent="-342900" eaLnBrk="0" fontAlgn="base" hangingPunct="0">
              <a:spcBef>
                <a:spcPct val="0"/>
              </a:spcBef>
              <a:spcAft>
                <a:spcPct val="0"/>
              </a:spcAft>
              <a:defRPr>
                <a:solidFill>
                  <a:schemeClr val="tx1"/>
                </a:solidFill>
                <a:latin typeface="Arial" charset="0"/>
                <a:ea typeface="Geneva" charset="-128"/>
              </a:defRPr>
            </a:lvl6pPr>
            <a:lvl7pPr marL="3086100" indent="-342900" eaLnBrk="0" fontAlgn="base" hangingPunct="0">
              <a:spcBef>
                <a:spcPct val="0"/>
              </a:spcBef>
              <a:spcAft>
                <a:spcPct val="0"/>
              </a:spcAft>
              <a:defRPr>
                <a:solidFill>
                  <a:schemeClr val="tx1"/>
                </a:solidFill>
                <a:latin typeface="Arial" charset="0"/>
                <a:ea typeface="Geneva" charset="-128"/>
              </a:defRPr>
            </a:lvl7pPr>
            <a:lvl8pPr marL="3543300" indent="-342900" eaLnBrk="0" fontAlgn="base" hangingPunct="0">
              <a:spcBef>
                <a:spcPct val="0"/>
              </a:spcBef>
              <a:spcAft>
                <a:spcPct val="0"/>
              </a:spcAft>
              <a:defRPr>
                <a:solidFill>
                  <a:schemeClr val="tx1"/>
                </a:solidFill>
                <a:latin typeface="Arial" charset="0"/>
                <a:ea typeface="Geneva" charset="-128"/>
              </a:defRPr>
            </a:lvl8pPr>
            <a:lvl9pPr marL="4000500" indent="-342900" eaLnBrk="0" fontAlgn="base" hangingPunct="0">
              <a:spcBef>
                <a:spcPct val="0"/>
              </a:spcBef>
              <a:spcAft>
                <a:spcPct val="0"/>
              </a:spcAft>
              <a:defRPr>
                <a:solidFill>
                  <a:schemeClr val="tx1"/>
                </a:solidFill>
                <a:latin typeface="Arial" charset="0"/>
                <a:ea typeface="Geneva" charset="-128"/>
              </a:defRPr>
            </a:lvl9pPr>
          </a:lstStyle>
          <a:p>
            <a:pPr defTabSz="914400" eaLnBrk="1" hangingPunct="1">
              <a:defRPr/>
            </a:pPr>
            <a:r>
              <a:rPr lang="en-GB" sz="1600" i="1" dirty="0" smtClean="0">
                <a:latin typeface="Arial" pitchFamily="34" charset="0"/>
                <a:cs typeface="Arial" pitchFamily="34" charset="0"/>
              </a:rPr>
              <a:t>Using the material</a:t>
            </a:r>
          </a:p>
          <a:p>
            <a:pPr defTabSz="914400" eaLnBrk="1" hangingPunct="1">
              <a:buClr>
                <a:schemeClr val="hlink"/>
              </a:buClr>
              <a:buFont typeface="Wingdings" pitchFamily="2" charset="2"/>
              <a:buChar char="§"/>
              <a:defRPr/>
            </a:pPr>
            <a:endParaRPr lang="en-GB" sz="1600" i="1" dirty="0" smtClean="0">
              <a:latin typeface="Arial" pitchFamily="34" charset="0"/>
              <a:cs typeface="Arial" pitchFamily="34" charset="0"/>
            </a:endParaRPr>
          </a:p>
          <a:p>
            <a:pPr defTabSz="914400" eaLnBrk="1" hangingPunct="1">
              <a:buClr>
                <a:schemeClr val="hlink"/>
              </a:buClr>
              <a:buFont typeface="Wingdings" pitchFamily="2" charset="2"/>
              <a:buChar char="§"/>
              <a:defRPr/>
            </a:pPr>
            <a:r>
              <a:rPr lang="en-GB" sz="1600" dirty="0" smtClean="0">
                <a:latin typeface="Arial" pitchFamily="34" charset="0"/>
                <a:cs typeface="Arial" pitchFamily="34" charset="0"/>
              </a:rPr>
              <a:t>Access only on Library premises</a:t>
            </a:r>
          </a:p>
          <a:p>
            <a:pPr lvl="4" defTabSz="914400" eaLnBrk="1" hangingPunct="1">
              <a:buClr>
                <a:schemeClr val="hlink"/>
              </a:buClr>
              <a:buFont typeface="Wingdings" pitchFamily="2" charset="2"/>
              <a:buChar char="§"/>
              <a:defRPr/>
            </a:pPr>
            <a:endParaRPr lang="en-GB" sz="1600" dirty="0" smtClean="0">
              <a:latin typeface="Arial" pitchFamily="34" charset="0"/>
              <a:cs typeface="Arial" pitchFamily="34" charset="0"/>
            </a:endParaRPr>
          </a:p>
          <a:p>
            <a:pPr defTabSz="914400" eaLnBrk="1" hangingPunct="1">
              <a:buClr>
                <a:schemeClr val="hlink"/>
              </a:buClr>
              <a:buFont typeface="Wingdings" pitchFamily="2" charset="2"/>
              <a:buChar char="§"/>
              <a:defRPr/>
            </a:pPr>
            <a:r>
              <a:rPr lang="en-GB" sz="1600" dirty="0" smtClean="0">
                <a:latin typeface="Arial" pitchFamily="34" charset="0"/>
                <a:cs typeface="Arial" pitchFamily="34" charset="0"/>
              </a:rPr>
              <a:t>One concurrent user per work</a:t>
            </a:r>
          </a:p>
          <a:p>
            <a:pPr lvl="1" defTabSz="914400" eaLnBrk="1" hangingPunct="1">
              <a:buClr>
                <a:schemeClr val="hlink"/>
              </a:buClr>
              <a:buFont typeface="Wingdings" pitchFamily="2" charset="2"/>
              <a:buChar char="§"/>
              <a:defRPr/>
            </a:pPr>
            <a:endParaRPr lang="en-GB" sz="1600" dirty="0" smtClean="0">
              <a:latin typeface="Arial" pitchFamily="34" charset="0"/>
              <a:cs typeface="Arial" pitchFamily="34" charset="0"/>
            </a:endParaRPr>
          </a:p>
          <a:p>
            <a:pPr defTabSz="914400" eaLnBrk="1" hangingPunct="1">
              <a:buClr>
                <a:schemeClr val="hlink"/>
              </a:buClr>
              <a:buFont typeface="Wingdings" pitchFamily="2" charset="2"/>
              <a:buChar char="§"/>
              <a:defRPr/>
            </a:pPr>
            <a:r>
              <a:rPr lang="en-GB" sz="1600" dirty="0" smtClean="0">
                <a:latin typeface="Arial" pitchFamily="34" charset="0"/>
                <a:cs typeface="Arial" pitchFamily="34" charset="0"/>
              </a:rPr>
              <a:t>No digital copying</a:t>
            </a:r>
          </a:p>
          <a:p>
            <a:pPr lvl="1" defTabSz="914400" eaLnBrk="1" hangingPunct="1">
              <a:buClr>
                <a:schemeClr val="hlink"/>
              </a:buClr>
              <a:buFont typeface="Wingdings" pitchFamily="2" charset="2"/>
              <a:buChar char="§"/>
              <a:defRPr/>
            </a:pPr>
            <a:endParaRPr lang="en-GB" sz="1600" dirty="0" smtClean="0">
              <a:latin typeface="Arial" pitchFamily="34" charset="0"/>
              <a:cs typeface="Arial" pitchFamily="34" charset="0"/>
            </a:endParaRPr>
          </a:p>
          <a:p>
            <a:pPr defTabSz="914400" eaLnBrk="1" hangingPunct="1">
              <a:buClr>
                <a:schemeClr val="hlink"/>
              </a:buClr>
              <a:buFont typeface="Wingdings" pitchFamily="2" charset="2"/>
              <a:buChar char="§"/>
              <a:defRPr/>
            </a:pPr>
            <a:r>
              <a:rPr lang="en-GB" sz="1600" dirty="0" smtClean="0">
                <a:latin typeface="Arial" pitchFamily="34" charset="0"/>
                <a:cs typeface="Arial" pitchFamily="34" charset="0"/>
              </a:rPr>
              <a:t>Fair dealing print copies</a:t>
            </a:r>
          </a:p>
          <a:p>
            <a:pPr defTabSz="914400" eaLnBrk="1" hangingPunct="1">
              <a:buClr>
                <a:schemeClr val="hlink"/>
              </a:buClr>
              <a:buFont typeface="Wingdings" pitchFamily="2" charset="2"/>
              <a:buChar char="§"/>
              <a:defRPr/>
            </a:pPr>
            <a:endParaRPr lang="en-GB" sz="1600" dirty="0">
              <a:latin typeface="Arial" pitchFamily="34" charset="0"/>
              <a:cs typeface="Arial" pitchFamily="34" charset="0"/>
            </a:endParaRPr>
          </a:p>
          <a:p>
            <a:pPr defTabSz="914400" eaLnBrk="1" hangingPunct="1">
              <a:buClr>
                <a:schemeClr val="hlink"/>
              </a:buClr>
              <a:buFont typeface="Wingdings" pitchFamily="2" charset="2"/>
              <a:buChar char="§"/>
              <a:defRPr/>
            </a:pPr>
            <a:r>
              <a:rPr lang="en-GB" sz="1600" dirty="0" smtClean="0">
                <a:latin typeface="Arial" pitchFamily="34" charset="0"/>
                <a:cs typeface="Arial" pitchFamily="34" charset="0"/>
              </a:rPr>
              <a:t>Embargos possible</a:t>
            </a:r>
          </a:p>
          <a:p>
            <a:pPr lvl="1" defTabSz="914400" eaLnBrk="1" hangingPunct="1">
              <a:buClr>
                <a:schemeClr val="hlink"/>
              </a:buClr>
              <a:buFont typeface="Wingdings" pitchFamily="2" charset="2"/>
              <a:buChar char="§"/>
              <a:defRPr/>
            </a:pPr>
            <a:endParaRPr lang="en-GB" sz="1600" dirty="0" smtClean="0">
              <a:latin typeface="Arial" pitchFamily="34" charset="0"/>
              <a:cs typeface="Arial" pitchFamily="34" charset="0"/>
            </a:endParaRPr>
          </a:p>
          <a:p>
            <a:pPr marL="0" indent="0" defTabSz="914400" eaLnBrk="1" hangingPunct="1">
              <a:buClr>
                <a:schemeClr val="hlink"/>
              </a:buClr>
              <a:defRPr/>
            </a:pPr>
            <a:r>
              <a:rPr lang="en-GB" sz="1600" i="1" dirty="0" smtClean="0">
                <a:latin typeface="Arial" pitchFamily="34" charset="0"/>
                <a:cs typeface="Arial" pitchFamily="34" charset="0"/>
              </a:rPr>
              <a:t>Collaboration in JCLD </a:t>
            </a:r>
          </a:p>
          <a:p>
            <a:pPr defTabSz="914400" eaLnBrk="1" hangingPunct="1">
              <a:buClr>
                <a:schemeClr val="hlink"/>
              </a:buClr>
              <a:buFont typeface="Wingdings" pitchFamily="2" charset="2"/>
              <a:buChar char="§"/>
              <a:defRPr/>
            </a:pPr>
            <a:endParaRPr lang="en-GB" sz="1600" dirty="0" smtClean="0">
              <a:latin typeface="Arial" pitchFamily="34" charset="0"/>
              <a:cs typeface="Arial" pitchFamily="34" charset="0"/>
            </a:endParaRPr>
          </a:p>
          <a:p>
            <a:pPr defTabSz="914400" eaLnBrk="1" hangingPunct="1">
              <a:buClr>
                <a:schemeClr val="hlink"/>
              </a:buClr>
              <a:buFont typeface="Wingdings" pitchFamily="2" charset="2"/>
              <a:buChar char="§"/>
              <a:defRPr/>
            </a:pPr>
            <a:r>
              <a:rPr lang="en-GB" sz="1600" dirty="0" smtClean="0">
                <a:latin typeface="Arial" pitchFamily="34" charset="0"/>
                <a:cs typeface="Arial" pitchFamily="34" charset="0"/>
              </a:rPr>
              <a:t>Undertaking on </a:t>
            </a:r>
            <a:r>
              <a:rPr lang="en-GB" sz="1600" dirty="0">
                <a:latin typeface="Arial" pitchFamily="34" charset="0"/>
                <a:cs typeface="Arial" pitchFamily="34" charset="0"/>
              </a:rPr>
              <a:t>s</a:t>
            </a:r>
            <a:r>
              <a:rPr lang="en-GB" sz="1600" dirty="0" smtClean="0">
                <a:latin typeface="Arial" pitchFamily="34" charset="0"/>
                <a:cs typeface="Arial" pitchFamily="34" charset="0"/>
              </a:rPr>
              <a:t>ecurity</a:t>
            </a:r>
          </a:p>
          <a:p>
            <a:pPr marL="0" indent="0" defTabSz="914400" eaLnBrk="1" hangingPunct="1">
              <a:buClr>
                <a:schemeClr val="hlink"/>
              </a:buClr>
              <a:defRPr/>
            </a:pPr>
            <a:endParaRPr lang="en-GB" sz="1600" dirty="0" smtClean="0">
              <a:latin typeface="Arial" pitchFamily="34" charset="0"/>
              <a:cs typeface="Arial" pitchFamily="34" charset="0"/>
            </a:endParaRPr>
          </a:p>
          <a:p>
            <a:pPr defTabSz="914400" eaLnBrk="1" hangingPunct="1">
              <a:buClr>
                <a:schemeClr val="hlink"/>
              </a:buClr>
              <a:buFont typeface="Wingdings" pitchFamily="2" charset="2"/>
              <a:buChar char="§"/>
              <a:defRPr/>
            </a:pPr>
            <a:r>
              <a:rPr lang="en-GB" sz="1600" dirty="0" smtClean="0">
                <a:latin typeface="Arial" pitchFamily="34" charset="0"/>
                <a:cs typeface="Arial" pitchFamily="34" charset="0"/>
              </a:rPr>
              <a:t>Dispute resolution procedure</a:t>
            </a:r>
          </a:p>
          <a:p>
            <a:pPr lvl="1" defTabSz="914400" eaLnBrk="1" hangingPunct="1">
              <a:defRPr/>
            </a:pPr>
            <a:endParaRPr lang="en-GB" sz="1600" dirty="0" smtClean="0">
              <a:latin typeface="Arial" pitchFamily="34" charset="0"/>
              <a:cs typeface="Arial" pitchFamily="34" charset="0"/>
            </a:endParaRPr>
          </a:p>
        </p:txBody>
      </p:sp>
      <p:pic>
        <p:nvPicPr>
          <p:cNvPr id="10246" name="Picture 11" descr="http://www.computeractive.co.uk/IMG/868/177868/law-regulation-compliance-580x358.gif?1310401663"/>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415925" y="82550"/>
            <a:ext cx="7924800" cy="15176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0247" name="Picture 5" descr="BLMARK_4 COL_BLRED_18mm.eps"/>
          <p:cNvPicPr>
            <a:picLocks noChangeAspect="1"/>
          </p:cNvPicPr>
          <p:nvPr/>
        </p:nvPicPr>
        <p:blipFill>
          <a:blip r:embed="rId4">
            <a:extLst>
              <a:ext uri="{28A0092B-C50C-407E-A947-70E740481C1C}">
                <a14:useLocalDpi xmlns:a14="http://schemas.microsoft.com/office/drawing/2010/main" xmlns="" val="0"/>
              </a:ext>
            </a:extLst>
          </a:blip>
          <a:srcRect/>
          <a:stretch>
            <a:fillRect/>
          </a:stretch>
        </p:blipFill>
        <p:spPr bwMode="auto">
          <a:xfrm>
            <a:off x="8475663" y="152400"/>
            <a:ext cx="473075" cy="9207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8" name="Slide Number Placeholder 3"/>
          <p:cNvSpPr>
            <a:spLocks noGrp="1"/>
          </p:cNvSpPr>
          <p:nvPr>
            <p:ph type="sldNum" sz="quarter" idx="10"/>
          </p:nvPr>
        </p:nvSpPr>
        <p:spPr>
          <a:xfrm>
            <a:off x="6553200" y="6356350"/>
            <a:ext cx="2133600" cy="365125"/>
          </a:xfrm>
        </p:spPr>
        <p:txBody>
          <a:bodyPr/>
          <a:lstStyle/>
          <a:p>
            <a:pPr>
              <a:defRPr/>
            </a:pPr>
            <a:fld id="{5D38DB36-ADD7-452F-93DE-7DD2C6959A47}" type="slidenum">
              <a:rPr lang="en-US" smtClean="0"/>
              <a:pPr>
                <a:defRPr/>
              </a:pPr>
              <a:t>7</a:t>
            </a:fld>
            <a:endParaRPr lang="en-US"/>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Legal deposit e-books on tablet PCs?</a:t>
            </a:r>
            <a:endParaRPr lang="en-GB" dirty="0"/>
          </a:p>
        </p:txBody>
      </p:sp>
      <p:sp>
        <p:nvSpPr>
          <p:cNvPr id="4" name="Content Placeholder 3"/>
          <p:cNvSpPr>
            <a:spLocks noGrp="1"/>
          </p:cNvSpPr>
          <p:nvPr>
            <p:ph sz="half" idx="2"/>
          </p:nvPr>
        </p:nvSpPr>
        <p:spPr/>
        <p:txBody>
          <a:bodyPr/>
          <a:lstStyle/>
          <a:p>
            <a:r>
              <a:rPr lang="en-GB" dirty="0" smtClean="0"/>
              <a:t>“</a:t>
            </a:r>
            <a:r>
              <a:rPr lang="en-GB" b="1" dirty="0" smtClean="0"/>
              <a:t>23.</a:t>
            </a:r>
            <a:r>
              <a:rPr lang="en-GB" dirty="0" smtClean="0"/>
              <a:t>  A deposit library must ensure that only one computer terminal is available to readers to access the same relevant material at any one time”</a:t>
            </a:r>
          </a:p>
          <a:p>
            <a:pPr marL="0" indent="0"/>
            <a:endParaRPr lang="en-GB" dirty="0" smtClean="0"/>
          </a:p>
          <a:p>
            <a:pPr marL="0" indent="0"/>
            <a:endParaRPr lang="en-GB" dirty="0" smtClean="0"/>
          </a:p>
          <a:p>
            <a:endParaRPr lang="en-GB" dirty="0"/>
          </a:p>
        </p:txBody>
      </p:sp>
      <p:sp>
        <p:nvSpPr>
          <p:cNvPr id="5" name="Slide Number Placeholder 4"/>
          <p:cNvSpPr>
            <a:spLocks noGrp="1"/>
          </p:cNvSpPr>
          <p:nvPr>
            <p:ph type="sldNum" sz="quarter" idx="10"/>
          </p:nvPr>
        </p:nvSpPr>
        <p:spPr/>
        <p:txBody>
          <a:bodyPr/>
          <a:lstStyle/>
          <a:p>
            <a:pPr>
              <a:defRPr/>
            </a:pPr>
            <a:fld id="{635E93BE-CF08-4A60-9213-2B25B85E26A5}" type="slidenum">
              <a:rPr lang="en-US" smtClean="0"/>
              <a:pPr>
                <a:defRPr/>
              </a:pPr>
              <a:t>8</a:t>
            </a:fld>
            <a:endParaRPr lang="en-US"/>
          </a:p>
        </p:txBody>
      </p:sp>
      <p:pic>
        <p:nvPicPr>
          <p:cNvPr id="1027" name="Picture 3" descr="C:\Richard Gibby\Pictures\2003 Act.jp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778668" y="1559266"/>
            <a:ext cx="3290433" cy="2201621"/>
          </a:xfrm>
          <a:prstGeom prst="rect">
            <a:avLst/>
          </a:prstGeom>
          <a:noFill/>
          <a:ln>
            <a:solidFill>
              <a:schemeClr val="bg2"/>
            </a:solidFill>
          </a:ln>
          <a:extLst>
            <a:ext uri="{909E8E84-426E-40DD-AFC4-6F175D3DCCD1}">
              <a14:hiddenFill xmlns:a14="http://schemas.microsoft.com/office/drawing/2010/main" xmlns="">
                <a:solidFill>
                  <a:srgbClr val="FFFFFF"/>
                </a:solidFill>
              </a14:hiddenFill>
            </a:ext>
          </a:extLst>
        </p:spPr>
      </p:pic>
      <p:pic>
        <p:nvPicPr>
          <p:cNvPr id="1028" name="Picture 4" descr="C:\Richard Gibby\Pictures\2013 Regulations.jpg"/>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457200" y="3775401"/>
            <a:ext cx="3933371" cy="2176594"/>
          </a:xfrm>
          <a:prstGeom prst="rect">
            <a:avLst/>
          </a:prstGeom>
          <a:noFill/>
          <a:ln>
            <a:solidFill>
              <a:schemeClr val="bg2"/>
            </a:solidFill>
          </a:ln>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212834967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088923"/>
            <a:ext cx="8229600" cy="1143000"/>
          </a:xfrm>
        </p:spPr>
        <p:txBody>
          <a:bodyPr/>
          <a:lstStyle/>
          <a:p>
            <a:pPr algn="ctr"/>
            <a:r>
              <a:rPr lang="en-GB" dirty="0" smtClean="0"/>
              <a:t>Questions?</a:t>
            </a:r>
            <a:endParaRPr lang="en-GB" dirty="0"/>
          </a:p>
        </p:txBody>
      </p:sp>
      <p:sp>
        <p:nvSpPr>
          <p:cNvPr id="4" name="Slide Number Placeholder 3"/>
          <p:cNvSpPr>
            <a:spLocks noGrp="1"/>
          </p:cNvSpPr>
          <p:nvPr>
            <p:ph type="sldNum" sz="quarter" idx="10"/>
          </p:nvPr>
        </p:nvSpPr>
        <p:spPr/>
        <p:txBody>
          <a:bodyPr/>
          <a:lstStyle/>
          <a:p>
            <a:pPr>
              <a:defRPr/>
            </a:pPr>
            <a:fld id="{5D38DB36-ADD7-452F-93DE-7DD2C6959A47}" type="slidenum">
              <a:rPr lang="en-US" smtClean="0"/>
              <a:pPr>
                <a:defRPr/>
              </a:pPr>
              <a:t>9</a:t>
            </a:fld>
            <a:endParaRPr lang="en-US"/>
          </a:p>
        </p:txBody>
      </p:sp>
    </p:spTree>
    <p:extLst>
      <p:ext uri="{BB962C8B-B14F-4D97-AF65-F5344CB8AC3E}">
        <p14:creationId xmlns:p14="http://schemas.microsoft.com/office/powerpoint/2010/main" xmlns="" val="2657565909"/>
      </p:ext>
    </p:extLst>
  </p:cSld>
  <p:clrMapOvr>
    <a:masterClrMapping/>
  </p:clrMapOvr>
</p:sld>
</file>

<file path=ppt/theme/theme1.xml><?xml version="1.0" encoding="utf-8"?>
<a:theme xmlns:a="http://schemas.openxmlformats.org/drawingml/2006/main" name="Office Theme">
  <a:themeElements>
    <a:clrScheme name="Custom 2">
      <a:dk1>
        <a:srgbClr val="414141"/>
      </a:dk1>
      <a:lt1>
        <a:srgbClr val="959595"/>
      </a:lt1>
      <a:dk2>
        <a:srgbClr val="D3D3D3"/>
      </a:dk2>
      <a:lt2>
        <a:srgbClr val="000000"/>
      </a:lt2>
      <a:accent1>
        <a:srgbClr val="CBDB2A"/>
      </a:accent1>
      <a:accent2>
        <a:srgbClr val="00B3C9"/>
      </a:accent2>
      <a:accent3>
        <a:srgbClr val="803F92"/>
      </a:accent3>
      <a:accent4>
        <a:srgbClr val="FAA61A"/>
      </a:accent4>
      <a:accent5>
        <a:srgbClr val="41AD49"/>
      </a:accent5>
      <a:accent6>
        <a:srgbClr val="E1058C"/>
      </a:accent6>
      <a:hlink>
        <a:srgbClr val="C6172C"/>
      </a:hlink>
      <a:folHlink>
        <a:srgbClr val="FFFFFF"/>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3212</TotalTime>
  <Words>401</Words>
  <Application>Microsoft Office PowerPoint</Application>
  <PresentationFormat>On-screen Show (4:3)</PresentationFormat>
  <Paragraphs>110</Paragraphs>
  <Slides>9</Slides>
  <Notes>3</Notes>
  <HiddenSlides>0</HiddenSlides>
  <MMClips>0</MMClips>
  <ScaleCrop>false</ScaleCrop>
  <HeadingPairs>
    <vt:vector size="4" baseType="variant">
      <vt:variant>
        <vt:lpstr>Theme</vt:lpstr>
      </vt:variant>
      <vt:variant>
        <vt:i4>1</vt:i4>
      </vt:variant>
      <vt:variant>
        <vt:lpstr>Slide Titles</vt:lpstr>
      </vt:variant>
      <vt:variant>
        <vt:i4>9</vt:i4>
      </vt:variant>
    </vt:vector>
  </HeadingPairs>
  <TitlesOfParts>
    <vt:vector size="10" baseType="lpstr">
      <vt:lpstr>Office Theme</vt:lpstr>
      <vt:lpstr>Slide 1</vt:lpstr>
      <vt:lpstr>Introduction</vt:lpstr>
      <vt:lpstr>Some user experience differences?</vt:lpstr>
      <vt:lpstr>Slide 4</vt:lpstr>
      <vt:lpstr>Slide 5</vt:lpstr>
      <vt:lpstr>Slide 6</vt:lpstr>
      <vt:lpstr>Slide 7</vt:lpstr>
      <vt:lpstr>Legal deposit e-books on tablet PCs?</vt:lpstr>
      <vt:lpstr>Questions?</vt:lpstr>
    </vt:vector>
  </TitlesOfParts>
  <Company>British Library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BL</dc:creator>
  <cp:lastModifiedBy>Joanne Edwards</cp:lastModifiedBy>
  <cp:revision>163</cp:revision>
  <cp:lastPrinted>2013-02-28T08:38:58Z</cp:lastPrinted>
  <dcterms:created xsi:type="dcterms:W3CDTF">2012-11-29T11:41:32Z</dcterms:created>
  <dcterms:modified xsi:type="dcterms:W3CDTF">2013-07-12T10:53:05Z</dcterms:modified>
</cp:coreProperties>
</file>