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46E0D5-76CB-4C6D-9110-3AE532101C33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D07595-17C1-4517-9955-8240D757036B}">
      <dgm:prSet phldrT="[Text]"/>
      <dgm:spPr/>
      <dgm:t>
        <a:bodyPr/>
        <a:lstStyle/>
        <a:p>
          <a:r>
            <a:rPr lang="en-US" dirty="0"/>
            <a:t>Translation Studies</a:t>
          </a:r>
        </a:p>
      </dgm:t>
    </dgm:pt>
    <dgm:pt modelId="{FBA935EB-6862-4258-A80D-5EC2FF88CB8F}" type="parTrans" cxnId="{C2B14EB4-05D3-47A7-9F45-1D882D6D7363}">
      <dgm:prSet/>
      <dgm:spPr/>
      <dgm:t>
        <a:bodyPr/>
        <a:lstStyle/>
        <a:p>
          <a:endParaRPr lang="en-US"/>
        </a:p>
      </dgm:t>
    </dgm:pt>
    <dgm:pt modelId="{5E398CBC-3967-4803-98F0-334AF7848AEE}" type="sibTrans" cxnId="{C2B14EB4-05D3-47A7-9F45-1D882D6D7363}">
      <dgm:prSet/>
      <dgm:spPr/>
      <dgm:t>
        <a:bodyPr/>
        <a:lstStyle/>
        <a:p>
          <a:endParaRPr lang="en-US"/>
        </a:p>
      </dgm:t>
    </dgm:pt>
    <dgm:pt modelId="{4225C2B5-8176-4F69-B019-4E4C1F0C85DF}">
      <dgm:prSet phldrT="[Text]"/>
      <dgm:spPr/>
      <dgm:t>
        <a:bodyPr/>
        <a:lstStyle/>
        <a:p>
          <a:r>
            <a:rPr lang="en-US" dirty="0"/>
            <a:t>“Pure” Translation Studies</a:t>
          </a:r>
        </a:p>
      </dgm:t>
    </dgm:pt>
    <dgm:pt modelId="{7782DC2B-200E-478B-967E-0AB408CBCDB4}" type="parTrans" cxnId="{5410D1A8-522A-4BCB-BDDB-DA5BE9655470}">
      <dgm:prSet/>
      <dgm:spPr/>
      <dgm:t>
        <a:bodyPr/>
        <a:lstStyle/>
        <a:p>
          <a:endParaRPr lang="en-US"/>
        </a:p>
      </dgm:t>
    </dgm:pt>
    <dgm:pt modelId="{F72AD2D8-46B7-485F-A5D0-D7BCA72E0A34}" type="sibTrans" cxnId="{5410D1A8-522A-4BCB-BDDB-DA5BE9655470}">
      <dgm:prSet/>
      <dgm:spPr/>
      <dgm:t>
        <a:bodyPr/>
        <a:lstStyle/>
        <a:p>
          <a:endParaRPr lang="en-US"/>
        </a:p>
      </dgm:t>
    </dgm:pt>
    <dgm:pt modelId="{B38FD16C-9FD5-4C5E-A94B-6E64031F3579}">
      <dgm:prSet phldrT="[Text]"/>
      <dgm:spPr/>
      <dgm:t>
        <a:bodyPr/>
        <a:lstStyle/>
        <a:p>
          <a:r>
            <a:rPr lang="en-US" dirty="0"/>
            <a:t>Applied Translation Studies</a:t>
          </a:r>
        </a:p>
      </dgm:t>
    </dgm:pt>
    <dgm:pt modelId="{43236DE7-289F-4E66-AA5E-995D4B13F505}" type="parTrans" cxnId="{8013514D-81B1-4665-97CA-7D72DABB273A}">
      <dgm:prSet/>
      <dgm:spPr/>
      <dgm:t>
        <a:bodyPr/>
        <a:lstStyle/>
        <a:p>
          <a:endParaRPr lang="en-US"/>
        </a:p>
      </dgm:t>
    </dgm:pt>
    <dgm:pt modelId="{E8469214-B0B1-4A73-A249-5EAF2DA8603F}" type="sibTrans" cxnId="{8013514D-81B1-4665-97CA-7D72DABB273A}">
      <dgm:prSet/>
      <dgm:spPr/>
      <dgm:t>
        <a:bodyPr/>
        <a:lstStyle/>
        <a:p>
          <a:endParaRPr lang="en-US"/>
        </a:p>
      </dgm:t>
    </dgm:pt>
    <dgm:pt modelId="{CA6BFC9F-A56B-445F-9C04-E3180DCB3EAB}">
      <dgm:prSet phldrT="[Text]"/>
      <dgm:spPr/>
      <dgm:t>
        <a:bodyPr/>
        <a:lstStyle/>
        <a:p>
          <a:r>
            <a:rPr lang="en-US" dirty="0"/>
            <a:t>Theoretical Translation Studies</a:t>
          </a:r>
        </a:p>
      </dgm:t>
    </dgm:pt>
    <dgm:pt modelId="{488E93CC-0D0D-4896-A9F1-B4A200E87A39}" type="parTrans" cxnId="{A042892D-BFE5-4285-B758-614EBFF4BB3E}">
      <dgm:prSet/>
      <dgm:spPr/>
      <dgm:t>
        <a:bodyPr/>
        <a:lstStyle/>
        <a:p>
          <a:endParaRPr lang="en-US"/>
        </a:p>
      </dgm:t>
    </dgm:pt>
    <dgm:pt modelId="{D2602426-AE1C-46F5-94A4-9D67ED078B21}" type="sibTrans" cxnId="{A042892D-BFE5-4285-B758-614EBFF4BB3E}">
      <dgm:prSet/>
      <dgm:spPr/>
      <dgm:t>
        <a:bodyPr/>
        <a:lstStyle/>
        <a:p>
          <a:endParaRPr lang="en-US"/>
        </a:p>
      </dgm:t>
    </dgm:pt>
    <dgm:pt modelId="{23D02F21-D22B-474E-A5DB-88D7C88A7BD7}">
      <dgm:prSet phldrT="[Text]"/>
      <dgm:spPr/>
      <dgm:t>
        <a:bodyPr/>
        <a:lstStyle/>
        <a:p>
          <a:r>
            <a:rPr lang="en-US" dirty="0"/>
            <a:t>Descriptive Translation Studies</a:t>
          </a:r>
        </a:p>
      </dgm:t>
    </dgm:pt>
    <dgm:pt modelId="{B5212040-7F6C-41A9-95E4-E0562B725B9C}" type="parTrans" cxnId="{A4AA8B04-220C-48BB-A09C-D5456D1F5667}">
      <dgm:prSet/>
      <dgm:spPr/>
      <dgm:t>
        <a:bodyPr/>
        <a:lstStyle/>
        <a:p>
          <a:endParaRPr lang="en-US"/>
        </a:p>
      </dgm:t>
    </dgm:pt>
    <dgm:pt modelId="{83B68E18-B9DB-47FE-90AA-5ADB8DEABF77}" type="sibTrans" cxnId="{A4AA8B04-220C-48BB-A09C-D5456D1F5667}">
      <dgm:prSet/>
      <dgm:spPr/>
      <dgm:t>
        <a:bodyPr/>
        <a:lstStyle/>
        <a:p>
          <a:endParaRPr lang="en-US"/>
        </a:p>
      </dgm:t>
    </dgm:pt>
    <dgm:pt modelId="{06EA657C-C35D-4698-8674-120118BE3689}" type="pres">
      <dgm:prSet presAssocID="{DD46E0D5-76CB-4C6D-9110-3AE532101C33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08DF39F-68BC-4761-8C9F-B84F04E9E898}" type="pres">
      <dgm:prSet presAssocID="{30D07595-17C1-4517-9955-8240D757036B}" presName="hierRoot1" presStyleCnt="0">
        <dgm:presLayoutVars>
          <dgm:hierBranch val="init"/>
        </dgm:presLayoutVars>
      </dgm:prSet>
      <dgm:spPr/>
    </dgm:pt>
    <dgm:pt modelId="{468565E3-1BB5-4E55-BCCA-43550C2266B3}" type="pres">
      <dgm:prSet presAssocID="{30D07595-17C1-4517-9955-8240D757036B}" presName="rootComposite1" presStyleCnt="0"/>
      <dgm:spPr/>
    </dgm:pt>
    <dgm:pt modelId="{6714B50E-F21F-488D-9A45-62C40046C5AC}" type="pres">
      <dgm:prSet presAssocID="{30D07595-17C1-4517-9955-8240D757036B}" presName="rootText1" presStyleLbl="alignAcc1" presStyleIdx="0" presStyleCnt="0">
        <dgm:presLayoutVars>
          <dgm:chPref val="3"/>
        </dgm:presLayoutVars>
      </dgm:prSet>
      <dgm:spPr/>
    </dgm:pt>
    <dgm:pt modelId="{938DA45A-7D5F-4178-9385-FEA871A49930}" type="pres">
      <dgm:prSet presAssocID="{30D07595-17C1-4517-9955-8240D757036B}" presName="topArc1" presStyleLbl="parChTrans1D1" presStyleIdx="0" presStyleCnt="10"/>
      <dgm:spPr/>
    </dgm:pt>
    <dgm:pt modelId="{9F85AF9A-D4A8-43A9-8A13-F82B1558F537}" type="pres">
      <dgm:prSet presAssocID="{30D07595-17C1-4517-9955-8240D757036B}" presName="bottomArc1" presStyleLbl="parChTrans1D1" presStyleIdx="1" presStyleCnt="10"/>
      <dgm:spPr/>
    </dgm:pt>
    <dgm:pt modelId="{7F466695-3A63-481F-AF7F-5CFA86886162}" type="pres">
      <dgm:prSet presAssocID="{30D07595-17C1-4517-9955-8240D757036B}" presName="topConnNode1" presStyleLbl="node1" presStyleIdx="0" presStyleCnt="0"/>
      <dgm:spPr/>
    </dgm:pt>
    <dgm:pt modelId="{D9E52BDD-AF9D-4922-A6D1-6CFC71D193F2}" type="pres">
      <dgm:prSet presAssocID="{30D07595-17C1-4517-9955-8240D757036B}" presName="hierChild2" presStyleCnt="0"/>
      <dgm:spPr/>
    </dgm:pt>
    <dgm:pt modelId="{37EAD330-1030-47CE-8E1E-87CCC8F78466}" type="pres">
      <dgm:prSet presAssocID="{7782DC2B-200E-478B-967E-0AB408CBCDB4}" presName="Name28" presStyleLbl="parChTrans1D2" presStyleIdx="0" presStyleCnt="2"/>
      <dgm:spPr/>
    </dgm:pt>
    <dgm:pt modelId="{51C36B73-9641-4A5F-A21B-062EEA6A03A1}" type="pres">
      <dgm:prSet presAssocID="{4225C2B5-8176-4F69-B019-4E4C1F0C85DF}" presName="hierRoot2" presStyleCnt="0">
        <dgm:presLayoutVars>
          <dgm:hierBranch/>
        </dgm:presLayoutVars>
      </dgm:prSet>
      <dgm:spPr/>
    </dgm:pt>
    <dgm:pt modelId="{65A7EB49-96E1-488F-8CD2-30D062DF1412}" type="pres">
      <dgm:prSet presAssocID="{4225C2B5-8176-4F69-B019-4E4C1F0C85DF}" presName="rootComposite2" presStyleCnt="0"/>
      <dgm:spPr/>
    </dgm:pt>
    <dgm:pt modelId="{233E6530-C5EB-4B7A-8AD9-FF3C3216D2DB}" type="pres">
      <dgm:prSet presAssocID="{4225C2B5-8176-4F69-B019-4E4C1F0C85DF}" presName="rootText2" presStyleLbl="alignAcc1" presStyleIdx="0" presStyleCnt="0">
        <dgm:presLayoutVars>
          <dgm:chPref val="3"/>
        </dgm:presLayoutVars>
      </dgm:prSet>
      <dgm:spPr/>
    </dgm:pt>
    <dgm:pt modelId="{ABC547FD-FB8D-42AA-9D88-8967686C1DE5}" type="pres">
      <dgm:prSet presAssocID="{4225C2B5-8176-4F69-B019-4E4C1F0C85DF}" presName="topArc2" presStyleLbl="parChTrans1D1" presStyleIdx="2" presStyleCnt="10"/>
      <dgm:spPr/>
    </dgm:pt>
    <dgm:pt modelId="{C6601528-34E5-4D14-A60D-2CE58034D1E6}" type="pres">
      <dgm:prSet presAssocID="{4225C2B5-8176-4F69-B019-4E4C1F0C85DF}" presName="bottomArc2" presStyleLbl="parChTrans1D1" presStyleIdx="3" presStyleCnt="10"/>
      <dgm:spPr/>
    </dgm:pt>
    <dgm:pt modelId="{D61644FE-98D4-47A4-8564-591E053983DB}" type="pres">
      <dgm:prSet presAssocID="{4225C2B5-8176-4F69-B019-4E4C1F0C85DF}" presName="topConnNode2" presStyleLbl="node2" presStyleIdx="0" presStyleCnt="0"/>
      <dgm:spPr/>
    </dgm:pt>
    <dgm:pt modelId="{85B4C842-96CD-40AF-B8FB-2D61CE3E74DF}" type="pres">
      <dgm:prSet presAssocID="{4225C2B5-8176-4F69-B019-4E4C1F0C85DF}" presName="hierChild4" presStyleCnt="0"/>
      <dgm:spPr/>
    </dgm:pt>
    <dgm:pt modelId="{E43BD388-0628-40BD-95BA-5D3F5B1E10DE}" type="pres">
      <dgm:prSet presAssocID="{488E93CC-0D0D-4896-A9F1-B4A200E87A39}" presName="Name28" presStyleLbl="parChTrans1D3" presStyleIdx="0" presStyleCnt="2"/>
      <dgm:spPr/>
    </dgm:pt>
    <dgm:pt modelId="{FF683BE9-18E4-4907-A44B-19217EC2160F}" type="pres">
      <dgm:prSet presAssocID="{CA6BFC9F-A56B-445F-9C04-E3180DCB3EAB}" presName="hierRoot2" presStyleCnt="0">
        <dgm:presLayoutVars>
          <dgm:hierBranch val="init"/>
        </dgm:presLayoutVars>
      </dgm:prSet>
      <dgm:spPr/>
    </dgm:pt>
    <dgm:pt modelId="{265DDCDC-1D91-45A9-BFB7-97DC28E189CE}" type="pres">
      <dgm:prSet presAssocID="{CA6BFC9F-A56B-445F-9C04-E3180DCB3EAB}" presName="rootComposite2" presStyleCnt="0"/>
      <dgm:spPr/>
    </dgm:pt>
    <dgm:pt modelId="{3498F14C-CDE0-40FC-A761-6EC4B7E75075}" type="pres">
      <dgm:prSet presAssocID="{CA6BFC9F-A56B-445F-9C04-E3180DCB3EAB}" presName="rootText2" presStyleLbl="alignAcc1" presStyleIdx="0" presStyleCnt="0">
        <dgm:presLayoutVars>
          <dgm:chPref val="3"/>
        </dgm:presLayoutVars>
      </dgm:prSet>
      <dgm:spPr/>
    </dgm:pt>
    <dgm:pt modelId="{97FBD2E9-1807-45A7-8A09-8EA0D1BB3D21}" type="pres">
      <dgm:prSet presAssocID="{CA6BFC9F-A56B-445F-9C04-E3180DCB3EAB}" presName="topArc2" presStyleLbl="parChTrans1D1" presStyleIdx="4" presStyleCnt="10"/>
      <dgm:spPr/>
    </dgm:pt>
    <dgm:pt modelId="{B3D82B26-3BF1-4110-863E-F1741AE5997D}" type="pres">
      <dgm:prSet presAssocID="{CA6BFC9F-A56B-445F-9C04-E3180DCB3EAB}" presName="bottomArc2" presStyleLbl="parChTrans1D1" presStyleIdx="5" presStyleCnt="10"/>
      <dgm:spPr/>
    </dgm:pt>
    <dgm:pt modelId="{B91086F7-DCAC-4E7C-8A07-734C618A7502}" type="pres">
      <dgm:prSet presAssocID="{CA6BFC9F-A56B-445F-9C04-E3180DCB3EAB}" presName="topConnNode2" presStyleLbl="node3" presStyleIdx="0" presStyleCnt="0"/>
      <dgm:spPr/>
    </dgm:pt>
    <dgm:pt modelId="{78724AC5-61EF-48D1-98CB-1122C16F44A3}" type="pres">
      <dgm:prSet presAssocID="{CA6BFC9F-A56B-445F-9C04-E3180DCB3EAB}" presName="hierChild4" presStyleCnt="0"/>
      <dgm:spPr/>
    </dgm:pt>
    <dgm:pt modelId="{2EBDC25F-F846-4161-B176-DD746D8651A5}" type="pres">
      <dgm:prSet presAssocID="{CA6BFC9F-A56B-445F-9C04-E3180DCB3EAB}" presName="hierChild5" presStyleCnt="0"/>
      <dgm:spPr/>
    </dgm:pt>
    <dgm:pt modelId="{E36ECCED-5841-469E-98EB-C256DDBEE92C}" type="pres">
      <dgm:prSet presAssocID="{B5212040-7F6C-41A9-95E4-E0562B725B9C}" presName="Name28" presStyleLbl="parChTrans1D3" presStyleIdx="1" presStyleCnt="2"/>
      <dgm:spPr/>
    </dgm:pt>
    <dgm:pt modelId="{4278C264-C41C-4158-8497-DDB031A7AC2F}" type="pres">
      <dgm:prSet presAssocID="{23D02F21-D22B-474E-A5DB-88D7C88A7BD7}" presName="hierRoot2" presStyleCnt="0">
        <dgm:presLayoutVars>
          <dgm:hierBranch val="init"/>
        </dgm:presLayoutVars>
      </dgm:prSet>
      <dgm:spPr/>
    </dgm:pt>
    <dgm:pt modelId="{AC85EFED-4F04-4EEA-ACAE-B6CB0B5E5343}" type="pres">
      <dgm:prSet presAssocID="{23D02F21-D22B-474E-A5DB-88D7C88A7BD7}" presName="rootComposite2" presStyleCnt="0"/>
      <dgm:spPr/>
    </dgm:pt>
    <dgm:pt modelId="{4DC9AD3A-73CF-42FB-B22B-2121ECF1CFAC}" type="pres">
      <dgm:prSet presAssocID="{23D02F21-D22B-474E-A5DB-88D7C88A7BD7}" presName="rootText2" presStyleLbl="alignAcc1" presStyleIdx="0" presStyleCnt="0">
        <dgm:presLayoutVars>
          <dgm:chPref val="3"/>
        </dgm:presLayoutVars>
      </dgm:prSet>
      <dgm:spPr/>
    </dgm:pt>
    <dgm:pt modelId="{74CF0727-647B-4783-9AD3-2E410BC41FFA}" type="pres">
      <dgm:prSet presAssocID="{23D02F21-D22B-474E-A5DB-88D7C88A7BD7}" presName="topArc2" presStyleLbl="parChTrans1D1" presStyleIdx="6" presStyleCnt="10"/>
      <dgm:spPr/>
    </dgm:pt>
    <dgm:pt modelId="{909E6CF6-49E4-4A91-A9AB-0459B5BD0EB0}" type="pres">
      <dgm:prSet presAssocID="{23D02F21-D22B-474E-A5DB-88D7C88A7BD7}" presName="bottomArc2" presStyleLbl="parChTrans1D1" presStyleIdx="7" presStyleCnt="10"/>
      <dgm:spPr/>
    </dgm:pt>
    <dgm:pt modelId="{9FF0F383-4DC3-4A9F-9A20-28EC9C7D54D5}" type="pres">
      <dgm:prSet presAssocID="{23D02F21-D22B-474E-A5DB-88D7C88A7BD7}" presName="topConnNode2" presStyleLbl="node3" presStyleIdx="0" presStyleCnt="0"/>
      <dgm:spPr/>
    </dgm:pt>
    <dgm:pt modelId="{4A6B3333-614C-4BC4-A28E-711E3486C580}" type="pres">
      <dgm:prSet presAssocID="{23D02F21-D22B-474E-A5DB-88D7C88A7BD7}" presName="hierChild4" presStyleCnt="0"/>
      <dgm:spPr/>
    </dgm:pt>
    <dgm:pt modelId="{1CAA0253-EF50-4EB3-BCF6-697BD0ED4B40}" type="pres">
      <dgm:prSet presAssocID="{23D02F21-D22B-474E-A5DB-88D7C88A7BD7}" presName="hierChild5" presStyleCnt="0"/>
      <dgm:spPr/>
    </dgm:pt>
    <dgm:pt modelId="{0B220759-6248-49E7-8C7C-61D740B65382}" type="pres">
      <dgm:prSet presAssocID="{4225C2B5-8176-4F69-B019-4E4C1F0C85DF}" presName="hierChild5" presStyleCnt="0"/>
      <dgm:spPr/>
    </dgm:pt>
    <dgm:pt modelId="{D27C7A67-0C2D-4B05-8F15-0E1710EA73B0}" type="pres">
      <dgm:prSet presAssocID="{43236DE7-289F-4E66-AA5E-995D4B13F505}" presName="Name28" presStyleLbl="parChTrans1D2" presStyleIdx="1" presStyleCnt="2"/>
      <dgm:spPr/>
    </dgm:pt>
    <dgm:pt modelId="{E1AF60F2-060C-42E4-A480-AC8CE355CB2E}" type="pres">
      <dgm:prSet presAssocID="{B38FD16C-9FD5-4C5E-A94B-6E64031F3579}" presName="hierRoot2" presStyleCnt="0">
        <dgm:presLayoutVars>
          <dgm:hierBranch val="init"/>
        </dgm:presLayoutVars>
      </dgm:prSet>
      <dgm:spPr/>
    </dgm:pt>
    <dgm:pt modelId="{13434742-3692-40F4-AA34-2C81FC2BC99D}" type="pres">
      <dgm:prSet presAssocID="{B38FD16C-9FD5-4C5E-A94B-6E64031F3579}" presName="rootComposite2" presStyleCnt="0"/>
      <dgm:spPr/>
    </dgm:pt>
    <dgm:pt modelId="{4B02C404-A604-4E03-9DEA-800EC16E50F6}" type="pres">
      <dgm:prSet presAssocID="{B38FD16C-9FD5-4C5E-A94B-6E64031F3579}" presName="rootText2" presStyleLbl="alignAcc1" presStyleIdx="0" presStyleCnt="0">
        <dgm:presLayoutVars>
          <dgm:chPref val="3"/>
        </dgm:presLayoutVars>
      </dgm:prSet>
      <dgm:spPr/>
    </dgm:pt>
    <dgm:pt modelId="{12375F06-B534-419A-9BFD-0942353BEE21}" type="pres">
      <dgm:prSet presAssocID="{B38FD16C-9FD5-4C5E-A94B-6E64031F3579}" presName="topArc2" presStyleLbl="parChTrans1D1" presStyleIdx="8" presStyleCnt="10"/>
      <dgm:spPr/>
    </dgm:pt>
    <dgm:pt modelId="{1C15B025-CCC3-4528-B7E8-11D8D607093A}" type="pres">
      <dgm:prSet presAssocID="{B38FD16C-9FD5-4C5E-A94B-6E64031F3579}" presName="bottomArc2" presStyleLbl="parChTrans1D1" presStyleIdx="9" presStyleCnt="10"/>
      <dgm:spPr/>
    </dgm:pt>
    <dgm:pt modelId="{50569013-87AA-4F88-B18F-CBCD36375003}" type="pres">
      <dgm:prSet presAssocID="{B38FD16C-9FD5-4C5E-A94B-6E64031F3579}" presName="topConnNode2" presStyleLbl="node2" presStyleIdx="0" presStyleCnt="0"/>
      <dgm:spPr/>
    </dgm:pt>
    <dgm:pt modelId="{E279C411-C9F6-4CC6-AD36-1B9ACDFC31BB}" type="pres">
      <dgm:prSet presAssocID="{B38FD16C-9FD5-4C5E-A94B-6E64031F3579}" presName="hierChild4" presStyleCnt="0"/>
      <dgm:spPr/>
    </dgm:pt>
    <dgm:pt modelId="{B5613D9D-861B-4BF8-8F3D-78B70DA9D51F}" type="pres">
      <dgm:prSet presAssocID="{B38FD16C-9FD5-4C5E-A94B-6E64031F3579}" presName="hierChild5" presStyleCnt="0"/>
      <dgm:spPr/>
    </dgm:pt>
    <dgm:pt modelId="{D89EDC38-33F8-45A5-A58C-A6CDCE995014}" type="pres">
      <dgm:prSet presAssocID="{30D07595-17C1-4517-9955-8240D757036B}" presName="hierChild3" presStyleCnt="0"/>
      <dgm:spPr/>
    </dgm:pt>
  </dgm:ptLst>
  <dgm:cxnLst>
    <dgm:cxn modelId="{5410D1A8-522A-4BCB-BDDB-DA5BE9655470}" srcId="{30D07595-17C1-4517-9955-8240D757036B}" destId="{4225C2B5-8176-4F69-B019-4E4C1F0C85DF}" srcOrd="0" destOrd="0" parTransId="{7782DC2B-200E-478B-967E-0AB408CBCDB4}" sibTransId="{F72AD2D8-46B7-485F-A5D0-D7BCA72E0A34}"/>
    <dgm:cxn modelId="{5A34BD3B-8198-44CF-A049-F3C3E5D8E666}" type="presOf" srcId="{CA6BFC9F-A56B-445F-9C04-E3180DCB3EAB}" destId="{3498F14C-CDE0-40FC-A761-6EC4B7E75075}" srcOrd="0" destOrd="0" presId="urn:microsoft.com/office/officeart/2008/layout/HalfCircleOrganizationChart"/>
    <dgm:cxn modelId="{A4AA8B04-220C-48BB-A09C-D5456D1F5667}" srcId="{4225C2B5-8176-4F69-B019-4E4C1F0C85DF}" destId="{23D02F21-D22B-474E-A5DB-88D7C88A7BD7}" srcOrd="1" destOrd="0" parTransId="{B5212040-7F6C-41A9-95E4-E0562B725B9C}" sibTransId="{83B68E18-B9DB-47FE-90AA-5ADB8DEABF77}"/>
    <dgm:cxn modelId="{EC4FCBD6-6C6B-4B47-889B-3FB9FEB8ED4D}" type="presOf" srcId="{4225C2B5-8176-4F69-B019-4E4C1F0C85DF}" destId="{233E6530-C5EB-4B7A-8AD9-FF3C3216D2DB}" srcOrd="0" destOrd="0" presId="urn:microsoft.com/office/officeart/2008/layout/HalfCircleOrganizationChart"/>
    <dgm:cxn modelId="{7498117A-2021-4A8D-A481-22F635D29DD0}" type="presOf" srcId="{23D02F21-D22B-474E-A5DB-88D7C88A7BD7}" destId="{9FF0F383-4DC3-4A9F-9A20-28EC9C7D54D5}" srcOrd="1" destOrd="0" presId="urn:microsoft.com/office/officeart/2008/layout/HalfCircleOrganizationChart"/>
    <dgm:cxn modelId="{27647EC6-9782-47C3-A66C-2A0D221A9629}" type="presOf" srcId="{43236DE7-289F-4E66-AA5E-995D4B13F505}" destId="{D27C7A67-0C2D-4B05-8F15-0E1710EA73B0}" srcOrd="0" destOrd="0" presId="urn:microsoft.com/office/officeart/2008/layout/HalfCircleOrganizationChart"/>
    <dgm:cxn modelId="{99D0ACED-8AA9-454C-BAAD-2E8766B5E2F5}" type="presOf" srcId="{CA6BFC9F-A56B-445F-9C04-E3180DCB3EAB}" destId="{B91086F7-DCAC-4E7C-8A07-734C618A7502}" srcOrd="1" destOrd="0" presId="urn:microsoft.com/office/officeart/2008/layout/HalfCircleOrganizationChart"/>
    <dgm:cxn modelId="{C771B654-73CD-44D8-819D-8B9C43654194}" type="presOf" srcId="{23D02F21-D22B-474E-A5DB-88D7C88A7BD7}" destId="{4DC9AD3A-73CF-42FB-B22B-2121ECF1CFAC}" srcOrd="0" destOrd="0" presId="urn:microsoft.com/office/officeart/2008/layout/HalfCircleOrganizationChart"/>
    <dgm:cxn modelId="{C86952ED-B8A3-4D53-B825-390B8FB35BD5}" type="presOf" srcId="{30D07595-17C1-4517-9955-8240D757036B}" destId="{7F466695-3A63-481F-AF7F-5CFA86886162}" srcOrd="1" destOrd="0" presId="urn:microsoft.com/office/officeart/2008/layout/HalfCircleOrganizationChart"/>
    <dgm:cxn modelId="{114352C7-7A21-492B-BE97-94EEE64E8F48}" type="presOf" srcId="{30D07595-17C1-4517-9955-8240D757036B}" destId="{6714B50E-F21F-488D-9A45-62C40046C5AC}" srcOrd="0" destOrd="0" presId="urn:microsoft.com/office/officeart/2008/layout/HalfCircleOrganizationChart"/>
    <dgm:cxn modelId="{8013514D-81B1-4665-97CA-7D72DABB273A}" srcId="{30D07595-17C1-4517-9955-8240D757036B}" destId="{B38FD16C-9FD5-4C5E-A94B-6E64031F3579}" srcOrd="1" destOrd="0" parTransId="{43236DE7-289F-4E66-AA5E-995D4B13F505}" sibTransId="{E8469214-B0B1-4A73-A249-5EAF2DA8603F}"/>
    <dgm:cxn modelId="{C2B14EB4-05D3-47A7-9F45-1D882D6D7363}" srcId="{DD46E0D5-76CB-4C6D-9110-3AE532101C33}" destId="{30D07595-17C1-4517-9955-8240D757036B}" srcOrd="0" destOrd="0" parTransId="{FBA935EB-6862-4258-A80D-5EC2FF88CB8F}" sibTransId="{5E398CBC-3967-4803-98F0-334AF7848AEE}"/>
    <dgm:cxn modelId="{A042892D-BFE5-4285-B758-614EBFF4BB3E}" srcId="{4225C2B5-8176-4F69-B019-4E4C1F0C85DF}" destId="{CA6BFC9F-A56B-445F-9C04-E3180DCB3EAB}" srcOrd="0" destOrd="0" parTransId="{488E93CC-0D0D-4896-A9F1-B4A200E87A39}" sibTransId="{D2602426-AE1C-46F5-94A4-9D67ED078B21}"/>
    <dgm:cxn modelId="{E59AA91B-D95C-4BB4-B5AF-69BF5C8581C0}" type="presOf" srcId="{DD46E0D5-76CB-4C6D-9110-3AE532101C33}" destId="{06EA657C-C35D-4698-8674-120118BE3689}" srcOrd="0" destOrd="0" presId="urn:microsoft.com/office/officeart/2008/layout/HalfCircleOrganizationChart"/>
    <dgm:cxn modelId="{740CFE55-8DDA-4124-BCF2-EAE3E2995A4F}" type="presOf" srcId="{B38FD16C-9FD5-4C5E-A94B-6E64031F3579}" destId="{50569013-87AA-4F88-B18F-CBCD36375003}" srcOrd="1" destOrd="0" presId="urn:microsoft.com/office/officeart/2008/layout/HalfCircleOrganizationChart"/>
    <dgm:cxn modelId="{57AF7CD7-4327-4679-8491-64F847048C5F}" type="presOf" srcId="{B38FD16C-9FD5-4C5E-A94B-6E64031F3579}" destId="{4B02C404-A604-4E03-9DEA-800EC16E50F6}" srcOrd="0" destOrd="0" presId="urn:microsoft.com/office/officeart/2008/layout/HalfCircleOrganizationChart"/>
    <dgm:cxn modelId="{D15AD518-361E-4DB1-B950-C510F572E051}" type="presOf" srcId="{4225C2B5-8176-4F69-B019-4E4C1F0C85DF}" destId="{D61644FE-98D4-47A4-8564-591E053983DB}" srcOrd="1" destOrd="0" presId="urn:microsoft.com/office/officeart/2008/layout/HalfCircleOrganizationChart"/>
    <dgm:cxn modelId="{E752CF27-B1E9-41EC-9A6F-C41EC6528493}" type="presOf" srcId="{488E93CC-0D0D-4896-A9F1-B4A200E87A39}" destId="{E43BD388-0628-40BD-95BA-5D3F5B1E10DE}" srcOrd="0" destOrd="0" presId="urn:microsoft.com/office/officeart/2008/layout/HalfCircleOrganizationChart"/>
    <dgm:cxn modelId="{F93AD59E-43BC-4373-A121-358629386BD4}" type="presOf" srcId="{B5212040-7F6C-41A9-95E4-E0562B725B9C}" destId="{E36ECCED-5841-469E-98EB-C256DDBEE92C}" srcOrd="0" destOrd="0" presId="urn:microsoft.com/office/officeart/2008/layout/HalfCircleOrganizationChart"/>
    <dgm:cxn modelId="{51AB3299-BAE9-4679-9737-2F83303FFBE3}" type="presOf" srcId="{7782DC2B-200E-478B-967E-0AB408CBCDB4}" destId="{37EAD330-1030-47CE-8E1E-87CCC8F78466}" srcOrd="0" destOrd="0" presId="urn:microsoft.com/office/officeart/2008/layout/HalfCircleOrganizationChart"/>
    <dgm:cxn modelId="{CDCB5975-9B9D-44D2-8577-4F3F2F58AA7D}" type="presParOf" srcId="{06EA657C-C35D-4698-8674-120118BE3689}" destId="{308DF39F-68BC-4761-8C9F-B84F04E9E898}" srcOrd="0" destOrd="0" presId="urn:microsoft.com/office/officeart/2008/layout/HalfCircleOrganizationChart"/>
    <dgm:cxn modelId="{C89125BF-31A4-4147-BBC0-CDD16110CF78}" type="presParOf" srcId="{308DF39F-68BC-4761-8C9F-B84F04E9E898}" destId="{468565E3-1BB5-4E55-BCCA-43550C2266B3}" srcOrd="0" destOrd="0" presId="urn:microsoft.com/office/officeart/2008/layout/HalfCircleOrganizationChart"/>
    <dgm:cxn modelId="{9731140B-3FDA-435D-881E-1444EDD50A09}" type="presParOf" srcId="{468565E3-1BB5-4E55-BCCA-43550C2266B3}" destId="{6714B50E-F21F-488D-9A45-62C40046C5AC}" srcOrd="0" destOrd="0" presId="urn:microsoft.com/office/officeart/2008/layout/HalfCircleOrganizationChart"/>
    <dgm:cxn modelId="{A0552934-956E-4F5F-BE51-9A45F0B43A1E}" type="presParOf" srcId="{468565E3-1BB5-4E55-BCCA-43550C2266B3}" destId="{938DA45A-7D5F-4178-9385-FEA871A49930}" srcOrd="1" destOrd="0" presId="urn:microsoft.com/office/officeart/2008/layout/HalfCircleOrganizationChart"/>
    <dgm:cxn modelId="{C53F3BB0-6266-43B3-B314-FE51C6A97E34}" type="presParOf" srcId="{468565E3-1BB5-4E55-BCCA-43550C2266B3}" destId="{9F85AF9A-D4A8-43A9-8A13-F82B1558F537}" srcOrd="2" destOrd="0" presId="urn:microsoft.com/office/officeart/2008/layout/HalfCircleOrganizationChart"/>
    <dgm:cxn modelId="{A493ACFC-D63F-4C33-9EEA-DFC20CDD7611}" type="presParOf" srcId="{468565E3-1BB5-4E55-BCCA-43550C2266B3}" destId="{7F466695-3A63-481F-AF7F-5CFA86886162}" srcOrd="3" destOrd="0" presId="urn:microsoft.com/office/officeart/2008/layout/HalfCircleOrganizationChart"/>
    <dgm:cxn modelId="{78EF14EE-7DA4-44AA-838B-68A2807C4363}" type="presParOf" srcId="{308DF39F-68BC-4761-8C9F-B84F04E9E898}" destId="{D9E52BDD-AF9D-4922-A6D1-6CFC71D193F2}" srcOrd="1" destOrd="0" presId="urn:microsoft.com/office/officeart/2008/layout/HalfCircleOrganizationChart"/>
    <dgm:cxn modelId="{FB97E27F-7C11-4C6D-A131-6C45D38FB7D5}" type="presParOf" srcId="{D9E52BDD-AF9D-4922-A6D1-6CFC71D193F2}" destId="{37EAD330-1030-47CE-8E1E-87CCC8F78466}" srcOrd="0" destOrd="0" presId="urn:microsoft.com/office/officeart/2008/layout/HalfCircleOrganizationChart"/>
    <dgm:cxn modelId="{F55723A4-048E-4C47-86ED-F3C40F1AF09A}" type="presParOf" srcId="{D9E52BDD-AF9D-4922-A6D1-6CFC71D193F2}" destId="{51C36B73-9641-4A5F-A21B-062EEA6A03A1}" srcOrd="1" destOrd="0" presId="urn:microsoft.com/office/officeart/2008/layout/HalfCircleOrganizationChart"/>
    <dgm:cxn modelId="{E4F6A61E-7314-42DD-9725-01053A896186}" type="presParOf" srcId="{51C36B73-9641-4A5F-A21B-062EEA6A03A1}" destId="{65A7EB49-96E1-488F-8CD2-30D062DF1412}" srcOrd="0" destOrd="0" presId="urn:microsoft.com/office/officeart/2008/layout/HalfCircleOrganizationChart"/>
    <dgm:cxn modelId="{3BFDDA45-F9B2-4BBA-8FD7-408F9FB5A348}" type="presParOf" srcId="{65A7EB49-96E1-488F-8CD2-30D062DF1412}" destId="{233E6530-C5EB-4B7A-8AD9-FF3C3216D2DB}" srcOrd="0" destOrd="0" presId="urn:microsoft.com/office/officeart/2008/layout/HalfCircleOrganizationChart"/>
    <dgm:cxn modelId="{63D6BD6B-A521-417F-8AEA-307C290EB740}" type="presParOf" srcId="{65A7EB49-96E1-488F-8CD2-30D062DF1412}" destId="{ABC547FD-FB8D-42AA-9D88-8967686C1DE5}" srcOrd="1" destOrd="0" presId="urn:microsoft.com/office/officeart/2008/layout/HalfCircleOrganizationChart"/>
    <dgm:cxn modelId="{02A9D471-D1CA-4DF4-AF2A-E0C74A322BCF}" type="presParOf" srcId="{65A7EB49-96E1-488F-8CD2-30D062DF1412}" destId="{C6601528-34E5-4D14-A60D-2CE58034D1E6}" srcOrd="2" destOrd="0" presId="urn:microsoft.com/office/officeart/2008/layout/HalfCircleOrganizationChart"/>
    <dgm:cxn modelId="{E10EBE50-E933-490D-813C-EC5D806707F8}" type="presParOf" srcId="{65A7EB49-96E1-488F-8CD2-30D062DF1412}" destId="{D61644FE-98D4-47A4-8564-591E053983DB}" srcOrd="3" destOrd="0" presId="urn:microsoft.com/office/officeart/2008/layout/HalfCircleOrganizationChart"/>
    <dgm:cxn modelId="{9A580A8F-D136-4784-81D2-1A32760B0927}" type="presParOf" srcId="{51C36B73-9641-4A5F-A21B-062EEA6A03A1}" destId="{85B4C842-96CD-40AF-B8FB-2D61CE3E74DF}" srcOrd="1" destOrd="0" presId="urn:microsoft.com/office/officeart/2008/layout/HalfCircleOrganizationChart"/>
    <dgm:cxn modelId="{784EA3A4-69D7-44F2-9927-DD300C53BF71}" type="presParOf" srcId="{85B4C842-96CD-40AF-B8FB-2D61CE3E74DF}" destId="{E43BD388-0628-40BD-95BA-5D3F5B1E10DE}" srcOrd="0" destOrd="0" presId="urn:microsoft.com/office/officeart/2008/layout/HalfCircleOrganizationChart"/>
    <dgm:cxn modelId="{F9F4F868-460E-4E8E-B5FD-1E520D20955A}" type="presParOf" srcId="{85B4C842-96CD-40AF-B8FB-2D61CE3E74DF}" destId="{FF683BE9-18E4-4907-A44B-19217EC2160F}" srcOrd="1" destOrd="0" presId="urn:microsoft.com/office/officeart/2008/layout/HalfCircleOrganizationChart"/>
    <dgm:cxn modelId="{70BE7A86-14DD-4E88-9663-BFD155F4045C}" type="presParOf" srcId="{FF683BE9-18E4-4907-A44B-19217EC2160F}" destId="{265DDCDC-1D91-45A9-BFB7-97DC28E189CE}" srcOrd="0" destOrd="0" presId="urn:microsoft.com/office/officeart/2008/layout/HalfCircleOrganizationChart"/>
    <dgm:cxn modelId="{5A2B759E-B088-403A-A7D7-14F7442FE854}" type="presParOf" srcId="{265DDCDC-1D91-45A9-BFB7-97DC28E189CE}" destId="{3498F14C-CDE0-40FC-A761-6EC4B7E75075}" srcOrd="0" destOrd="0" presId="urn:microsoft.com/office/officeart/2008/layout/HalfCircleOrganizationChart"/>
    <dgm:cxn modelId="{C1C8E9D5-7E2F-483F-85E3-EC8C7990771A}" type="presParOf" srcId="{265DDCDC-1D91-45A9-BFB7-97DC28E189CE}" destId="{97FBD2E9-1807-45A7-8A09-8EA0D1BB3D21}" srcOrd="1" destOrd="0" presId="urn:microsoft.com/office/officeart/2008/layout/HalfCircleOrganizationChart"/>
    <dgm:cxn modelId="{DA30E882-F05A-42E7-8690-4D8685FF7735}" type="presParOf" srcId="{265DDCDC-1D91-45A9-BFB7-97DC28E189CE}" destId="{B3D82B26-3BF1-4110-863E-F1741AE5997D}" srcOrd="2" destOrd="0" presId="urn:microsoft.com/office/officeart/2008/layout/HalfCircleOrganizationChart"/>
    <dgm:cxn modelId="{7941765F-9C44-4138-B7F0-AF800CC3D887}" type="presParOf" srcId="{265DDCDC-1D91-45A9-BFB7-97DC28E189CE}" destId="{B91086F7-DCAC-4E7C-8A07-734C618A7502}" srcOrd="3" destOrd="0" presId="urn:microsoft.com/office/officeart/2008/layout/HalfCircleOrganizationChart"/>
    <dgm:cxn modelId="{4EB9F130-0099-4977-A95B-1534F8F96398}" type="presParOf" srcId="{FF683BE9-18E4-4907-A44B-19217EC2160F}" destId="{78724AC5-61EF-48D1-98CB-1122C16F44A3}" srcOrd="1" destOrd="0" presId="urn:microsoft.com/office/officeart/2008/layout/HalfCircleOrganizationChart"/>
    <dgm:cxn modelId="{97F4AC3B-0EC5-4359-A8EA-2F5A73BB91DD}" type="presParOf" srcId="{FF683BE9-18E4-4907-A44B-19217EC2160F}" destId="{2EBDC25F-F846-4161-B176-DD746D8651A5}" srcOrd="2" destOrd="0" presId="urn:microsoft.com/office/officeart/2008/layout/HalfCircleOrganizationChart"/>
    <dgm:cxn modelId="{33A2DFE0-F53D-4A04-BC64-2CE26D5EB457}" type="presParOf" srcId="{85B4C842-96CD-40AF-B8FB-2D61CE3E74DF}" destId="{E36ECCED-5841-469E-98EB-C256DDBEE92C}" srcOrd="2" destOrd="0" presId="urn:microsoft.com/office/officeart/2008/layout/HalfCircleOrganizationChart"/>
    <dgm:cxn modelId="{289D7BD5-4123-416E-BAAC-0EF934121E61}" type="presParOf" srcId="{85B4C842-96CD-40AF-B8FB-2D61CE3E74DF}" destId="{4278C264-C41C-4158-8497-DDB031A7AC2F}" srcOrd="3" destOrd="0" presId="urn:microsoft.com/office/officeart/2008/layout/HalfCircleOrganizationChart"/>
    <dgm:cxn modelId="{54ED4683-8F9D-4B25-86E5-496106848EBB}" type="presParOf" srcId="{4278C264-C41C-4158-8497-DDB031A7AC2F}" destId="{AC85EFED-4F04-4EEA-ACAE-B6CB0B5E5343}" srcOrd="0" destOrd="0" presId="urn:microsoft.com/office/officeart/2008/layout/HalfCircleOrganizationChart"/>
    <dgm:cxn modelId="{515B1301-252D-4665-A2C9-5383133231AD}" type="presParOf" srcId="{AC85EFED-4F04-4EEA-ACAE-B6CB0B5E5343}" destId="{4DC9AD3A-73CF-42FB-B22B-2121ECF1CFAC}" srcOrd="0" destOrd="0" presId="urn:microsoft.com/office/officeart/2008/layout/HalfCircleOrganizationChart"/>
    <dgm:cxn modelId="{37C22413-9C82-486C-89B5-003AA55EAC99}" type="presParOf" srcId="{AC85EFED-4F04-4EEA-ACAE-B6CB0B5E5343}" destId="{74CF0727-647B-4783-9AD3-2E410BC41FFA}" srcOrd="1" destOrd="0" presId="urn:microsoft.com/office/officeart/2008/layout/HalfCircleOrganizationChart"/>
    <dgm:cxn modelId="{C9B5CE56-D4C4-41B3-B573-D94E1DAD032D}" type="presParOf" srcId="{AC85EFED-4F04-4EEA-ACAE-B6CB0B5E5343}" destId="{909E6CF6-49E4-4A91-A9AB-0459B5BD0EB0}" srcOrd="2" destOrd="0" presId="urn:microsoft.com/office/officeart/2008/layout/HalfCircleOrganizationChart"/>
    <dgm:cxn modelId="{455C32DF-31CF-4773-8A24-8735498BF224}" type="presParOf" srcId="{AC85EFED-4F04-4EEA-ACAE-B6CB0B5E5343}" destId="{9FF0F383-4DC3-4A9F-9A20-28EC9C7D54D5}" srcOrd="3" destOrd="0" presId="urn:microsoft.com/office/officeart/2008/layout/HalfCircleOrganizationChart"/>
    <dgm:cxn modelId="{E10F94F4-F9F2-48B2-8405-04D3D0A09A75}" type="presParOf" srcId="{4278C264-C41C-4158-8497-DDB031A7AC2F}" destId="{4A6B3333-614C-4BC4-A28E-711E3486C580}" srcOrd="1" destOrd="0" presId="urn:microsoft.com/office/officeart/2008/layout/HalfCircleOrganizationChart"/>
    <dgm:cxn modelId="{9F386EC6-5FB1-42B0-9F25-C5E2A5B7203F}" type="presParOf" srcId="{4278C264-C41C-4158-8497-DDB031A7AC2F}" destId="{1CAA0253-EF50-4EB3-BCF6-697BD0ED4B40}" srcOrd="2" destOrd="0" presId="urn:microsoft.com/office/officeart/2008/layout/HalfCircleOrganizationChart"/>
    <dgm:cxn modelId="{C34EFB56-DED2-4582-A971-14795F99FC79}" type="presParOf" srcId="{51C36B73-9641-4A5F-A21B-062EEA6A03A1}" destId="{0B220759-6248-49E7-8C7C-61D740B65382}" srcOrd="2" destOrd="0" presId="urn:microsoft.com/office/officeart/2008/layout/HalfCircleOrganizationChart"/>
    <dgm:cxn modelId="{25F3CB74-2AF3-46FC-BC1E-07D715CD5F6C}" type="presParOf" srcId="{D9E52BDD-AF9D-4922-A6D1-6CFC71D193F2}" destId="{D27C7A67-0C2D-4B05-8F15-0E1710EA73B0}" srcOrd="2" destOrd="0" presId="urn:microsoft.com/office/officeart/2008/layout/HalfCircleOrganizationChart"/>
    <dgm:cxn modelId="{4DA2B7EE-15DA-45C7-BF4F-CA50DAD2179D}" type="presParOf" srcId="{D9E52BDD-AF9D-4922-A6D1-6CFC71D193F2}" destId="{E1AF60F2-060C-42E4-A480-AC8CE355CB2E}" srcOrd="3" destOrd="0" presId="urn:microsoft.com/office/officeart/2008/layout/HalfCircleOrganizationChart"/>
    <dgm:cxn modelId="{B8F083E8-96C6-451E-83B9-428395AAECF6}" type="presParOf" srcId="{E1AF60F2-060C-42E4-A480-AC8CE355CB2E}" destId="{13434742-3692-40F4-AA34-2C81FC2BC99D}" srcOrd="0" destOrd="0" presId="urn:microsoft.com/office/officeart/2008/layout/HalfCircleOrganizationChart"/>
    <dgm:cxn modelId="{C5242BE0-FD79-4096-A2A2-973954D99FD5}" type="presParOf" srcId="{13434742-3692-40F4-AA34-2C81FC2BC99D}" destId="{4B02C404-A604-4E03-9DEA-800EC16E50F6}" srcOrd="0" destOrd="0" presId="urn:microsoft.com/office/officeart/2008/layout/HalfCircleOrganizationChart"/>
    <dgm:cxn modelId="{5CFEF1E3-6B77-451F-8AAD-35B1FEC8604F}" type="presParOf" srcId="{13434742-3692-40F4-AA34-2C81FC2BC99D}" destId="{12375F06-B534-419A-9BFD-0942353BEE21}" srcOrd="1" destOrd="0" presId="urn:microsoft.com/office/officeart/2008/layout/HalfCircleOrganizationChart"/>
    <dgm:cxn modelId="{1C8712F9-5B8B-4BF8-BB14-78277047E8B8}" type="presParOf" srcId="{13434742-3692-40F4-AA34-2C81FC2BC99D}" destId="{1C15B025-CCC3-4528-B7E8-11D8D607093A}" srcOrd="2" destOrd="0" presId="urn:microsoft.com/office/officeart/2008/layout/HalfCircleOrganizationChart"/>
    <dgm:cxn modelId="{B8B2CB7B-65DC-4993-9652-8B462C91D7A5}" type="presParOf" srcId="{13434742-3692-40F4-AA34-2C81FC2BC99D}" destId="{50569013-87AA-4F88-B18F-CBCD36375003}" srcOrd="3" destOrd="0" presId="urn:microsoft.com/office/officeart/2008/layout/HalfCircleOrganizationChart"/>
    <dgm:cxn modelId="{7C5DD276-963D-4E86-B4A3-F95279D904C0}" type="presParOf" srcId="{E1AF60F2-060C-42E4-A480-AC8CE355CB2E}" destId="{E279C411-C9F6-4CC6-AD36-1B9ACDFC31BB}" srcOrd="1" destOrd="0" presId="urn:microsoft.com/office/officeart/2008/layout/HalfCircleOrganizationChart"/>
    <dgm:cxn modelId="{C3B42F2C-5C1B-4D66-937E-AEA7C0EC40C6}" type="presParOf" srcId="{E1AF60F2-060C-42E4-A480-AC8CE355CB2E}" destId="{B5613D9D-861B-4BF8-8F3D-78B70DA9D51F}" srcOrd="2" destOrd="0" presId="urn:microsoft.com/office/officeart/2008/layout/HalfCircleOrganizationChart"/>
    <dgm:cxn modelId="{1978381C-E983-4C13-AC32-069C7A224366}" type="presParOf" srcId="{308DF39F-68BC-4761-8C9F-B84F04E9E898}" destId="{D89EDC38-33F8-45A5-A58C-A6CDCE995014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9402BB-27D0-4291-9E0B-EAF6E90C742F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1DE20A-8599-4ACA-9574-E09D66E92511}">
      <dgm:prSet phldrT="[Text]"/>
      <dgm:spPr/>
      <dgm:t>
        <a:bodyPr/>
        <a:lstStyle/>
        <a:p>
          <a:r>
            <a:rPr lang="en-US" dirty="0"/>
            <a:t>Translation Studies</a:t>
          </a:r>
        </a:p>
      </dgm:t>
    </dgm:pt>
    <dgm:pt modelId="{FE8E4B14-AF69-4330-B90B-A3AA2247C919}" type="parTrans" cxnId="{9E34E5FD-1D03-4A83-B79F-60F9CD282759}">
      <dgm:prSet/>
      <dgm:spPr/>
      <dgm:t>
        <a:bodyPr/>
        <a:lstStyle/>
        <a:p>
          <a:endParaRPr lang="en-US"/>
        </a:p>
      </dgm:t>
    </dgm:pt>
    <dgm:pt modelId="{C002E4DF-9E68-46EA-8DB4-0F2294106FB6}" type="sibTrans" cxnId="{9E34E5FD-1D03-4A83-B79F-60F9CD282759}">
      <dgm:prSet/>
      <dgm:spPr/>
      <dgm:t>
        <a:bodyPr/>
        <a:lstStyle/>
        <a:p>
          <a:endParaRPr lang="en-US"/>
        </a:p>
      </dgm:t>
    </dgm:pt>
    <dgm:pt modelId="{09CF1258-E8B3-48DF-A030-AA6DF5285C9F}">
      <dgm:prSet phldrT="[Text]"/>
      <dgm:spPr/>
      <dgm:t>
        <a:bodyPr/>
        <a:lstStyle/>
        <a:p>
          <a:r>
            <a:rPr lang="en-US" dirty="0"/>
            <a:t>Philosophy</a:t>
          </a:r>
        </a:p>
      </dgm:t>
    </dgm:pt>
    <dgm:pt modelId="{75F09E6F-79FE-4FE3-9B38-AAB42C75465F}" type="parTrans" cxnId="{7F060081-A3EC-4F40-9824-9C0F51F155E7}">
      <dgm:prSet/>
      <dgm:spPr/>
      <dgm:t>
        <a:bodyPr/>
        <a:lstStyle/>
        <a:p>
          <a:endParaRPr lang="en-US"/>
        </a:p>
      </dgm:t>
    </dgm:pt>
    <dgm:pt modelId="{B27FAA8B-F620-4F13-A04E-ABC8DC9CFAD9}" type="sibTrans" cxnId="{7F060081-A3EC-4F40-9824-9C0F51F155E7}">
      <dgm:prSet/>
      <dgm:spPr/>
      <dgm:t>
        <a:bodyPr/>
        <a:lstStyle/>
        <a:p>
          <a:endParaRPr lang="en-US"/>
        </a:p>
      </dgm:t>
    </dgm:pt>
    <dgm:pt modelId="{6A345960-4831-4196-A80A-182A7C817BD5}">
      <dgm:prSet phldrT="[Text]"/>
      <dgm:spPr/>
      <dgm:t>
        <a:bodyPr/>
        <a:lstStyle/>
        <a:p>
          <a:r>
            <a:rPr lang="en-US" dirty="0"/>
            <a:t>Linguistics</a:t>
          </a:r>
        </a:p>
      </dgm:t>
    </dgm:pt>
    <dgm:pt modelId="{1F216D79-E4FF-4634-8501-4FC9941A1435}" type="parTrans" cxnId="{40BED21A-F486-4979-97ED-121E19D4BCB6}">
      <dgm:prSet/>
      <dgm:spPr/>
      <dgm:t>
        <a:bodyPr/>
        <a:lstStyle/>
        <a:p>
          <a:endParaRPr lang="en-US"/>
        </a:p>
      </dgm:t>
    </dgm:pt>
    <dgm:pt modelId="{9EBE9F5D-5AF5-4918-B742-C1E75FEA7E02}" type="sibTrans" cxnId="{40BED21A-F486-4979-97ED-121E19D4BCB6}">
      <dgm:prSet/>
      <dgm:spPr/>
      <dgm:t>
        <a:bodyPr/>
        <a:lstStyle/>
        <a:p>
          <a:endParaRPr lang="en-US"/>
        </a:p>
      </dgm:t>
    </dgm:pt>
    <dgm:pt modelId="{04BBAA9E-9A3D-4240-A5CA-C1F3F52BF446}">
      <dgm:prSet phldrT="[Text]"/>
      <dgm:spPr/>
      <dgm:t>
        <a:bodyPr/>
        <a:lstStyle/>
        <a:p>
          <a:r>
            <a:rPr lang="en-US" dirty="0"/>
            <a:t>Literary Studies </a:t>
          </a:r>
        </a:p>
      </dgm:t>
    </dgm:pt>
    <dgm:pt modelId="{DE314D3F-9A48-4B96-9BC9-CA5AA357F09E}" type="parTrans" cxnId="{8EE2CAFE-D804-4B0D-9A34-931A7DF99274}">
      <dgm:prSet/>
      <dgm:spPr/>
      <dgm:t>
        <a:bodyPr/>
        <a:lstStyle/>
        <a:p>
          <a:endParaRPr lang="en-US"/>
        </a:p>
      </dgm:t>
    </dgm:pt>
    <dgm:pt modelId="{A26E74B1-2FDB-4875-BF77-A96BA95FBA66}" type="sibTrans" cxnId="{8EE2CAFE-D804-4B0D-9A34-931A7DF99274}">
      <dgm:prSet/>
      <dgm:spPr/>
      <dgm:t>
        <a:bodyPr/>
        <a:lstStyle/>
        <a:p>
          <a:endParaRPr lang="en-US"/>
        </a:p>
      </dgm:t>
    </dgm:pt>
    <dgm:pt modelId="{1344F782-8570-4D6C-84BF-370B7EF3376F}">
      <dgm:prSet phldrT="[Text]"/>
      <dgm:spPr/>
      <dgm:t>
        <a:bodyPr/>
        <a:lstStyle/>
        <a:p>
          <a:r>
            <a:rPr lang="en-US" dirty="0"/>
            <a:t>Cultural Studies</a:t>
          </a:r>
        </a:p>
      </dgm:t>
    </dgm:pt>
    <dgm:pt modelId="{5C906456-44DA-48D5-AEEE-B427AF51EB9D}" type="parTrans" cxnId="{F1F2AC7E-5A11-409D-9B7A-9B60578DFB46}">
      <dgm:prSet/>
      <dgm:spPr/>
      <dgm:t>
        <a:bodyPr/>
        <a:lstStyle/>
        <a:p>
          <a:endParaRPr lang="en-US"/>
        </a:p>
      </dgm:t>
    </dgm:pt>
    <dgm:pt modelId="{ED7B5B4F-0922-46CF-9D00-FA16FBF6C35F}" type="sibTrans" cxnId="{F1F2AC7E-5A11-409D-9B7A-9B60578DFB46}">
      <dgm:prSet/>
      <dgm:spPr/>
      <dgm:t>
        <a:bodyPr/>
        <a:lstStyle/>
        <a:p>
          <a:endParaRPr lang="en-US"/>
        </a:p>
      </dgm:t>
    </dgm:pt>
    <dgm:pt modelId="{F99AB97D-A7B0-4068-A286-F169076CB3F1}">
      <dgm:prSet phldrT="[Text]"/>
      <dgm:spPr/>
      <dgm:t>
        <a:bodyPr/>
        <a:lstStyle/>
        <a:p>
          <a:r>
            <a:rPr lang="en-US" dirty="0"/>
            <a:t>Language Engineering</a:t>
          </a:r>
        </a:p>
      </dgm:t>
    </dgm:pt>
    <dgm:pt modelId="{7DC1AABE-6AED-40A5-B587-C5124317FFAD}" type="parTrans" cxnId="{FC28CF99-E0AE-42AF-A446-F759EF737E81}">
      <dgm:prSet/>
      <dgm:spPr/>
      <dgm:t>
        <a:bodyPr/>
        <a:lstStyle/>
        <a:p>
          <a:endParaRPr lang="en-US"/>
        </a:p>
      </dgm:t>
    </dgm:pt>
    <dgm:pt modelId="{5BFCA408-AB8D-4E79-BC82-D4B5951770DE}" type="sibTrans" cxnId="{FC28CF99-E0AE-42AF-A446-F759EF737E81}">
      <dgm:prSet/>
      <dgm:spPr/>
      <dgm:t>
        <a:bodyPr/>
        <a:lstStyle/>
        <a:p>
          <a:endParaRPr lang="en-US"/>
        </a:p>
      </dgm:t>
    </dgm:pt>
    <dgm:pt modelId="{C6E44AA4-5279-49A3-A7EB-A3EEAEB2C080}" type="pres">
      <dgm:prSet presAssocID="{9D9402BB-27D0-4291-9E0B-EAF6E90C742F}" presName="composite" presStyleCnt="0">
        <dgm:presLayoutVars>
          <dgm:chMax val="1"/>
          <dgm:dir/>
          <dgm:resizeHandles val="exact"/>
        </dgm:presLayoutVars>
      </dgm:prSet>
      <dgm:spPr/>
    </dgm:pt>
    <dgm:pt modelId="{69640D23-D19B-4087-8C3B-6C796015CD87}" type="pres">
      <dgm:prSet presAssocID="{9D9402BB-27D0-4291-9E0B-EAF6E90C742F}" presName="radial" presStyleCnt="0">
        <dgm:presLayoutVars>
          <dgm:animLvl val="ctr"/>
        </dgm:presLayoutVars>
      </dgm:prSet>
      <dgm:spPr/>
    </dgm:pt>
    <dgm:pt modelId="{9BB84B13-5660-42A1-8B84-367062F8B359}" type="pres">
      <dgm:prSet presAssocID="{761DE20A-8599-4ACA-9574-E09D66E92511}" presName="centerShape" presStyleLbl="vennNode1" presStyleIdx="0" presStyleCnt="6"/>
      <dgm:spPr/>
    </dgm:pt>
    <dgm:pt modelId="{EA550F5A-FA53-47CD-B98C-14449AB3F58D}" type="pres">
      <dgm:prSet presAssocID="{09CF1258-E8B3-48DF-A030-AA6DF5285C9F}" presName="node" presStyleLbl="vennNode1" presStyleIdx="1" presStyleCnt="6">
        <dgm:presLayoutVars>
          <dgm:bulletEnabled val="1"/>
        </dgm:presLayoutVars>
      </dgm:prSet>
      <dgm:spPr/>
    </dgm:pt>
    <dgm:pt modelId="{BC0630FA-5806-426C-9541-7D58BA54B4ED}" type="pres">
      <dgm:prSet presAssocID="{6A345960-4831-4196-A80A-182A7C817BD5}" presName="node" presStyleLbl="vennNode1" presStyleIdx="2" presStyleCnt="6">
        <dgm:presLayoutVars>
          <dgm:bulletEnabled val="1"/>
        </dgm:presLayoutVars>
      </dgm:prSet>
      <dgm:spPr/>
    </dgm:pt>
    <dgm:pt modelId="{131B5922-C240-473E-82E1-521A82F84E23}" type="pres">
      <dgm:prSet presAssocID="{04BBAA9E-9A3D-4240-A5CA-C1F3F52BF446}" presName="node" presStyleLbl="vennNode1" presStyleIdx="3" presStyleCnt="6">
        <dgm:presLayoutVars>
          <dgm:bulletEnabled val="1"/>
        </dgm:presLayoutVars>
      </dgm:prSet>
      <dgm:spPr/>
    </dgm:pt>
    <dgm:pt modelId="{8137A3AF-E805-414D-B97F-129BC16D4771}" type="pres">
      <dgm:prSet presAssocID="{1344F782-8570-4D6C-84BF-370B7EF3376F}" presName="node" presStyleLbl="vennNode1" presStyleIdx="4" presStyleCnt="6">
        <dgm:presLayoutVars>
          <dgm:bulletEnabled val="1"/>
        </dgm:presLayoutVars>
      </dgm:prSet>
      <dgm:spPr/>
    </dgm:pt>
    <dgm:pt modelId="{DAF96CCD-1015-42E8-95BB-49AC77C3BDE3}" type="pres">
      <dgm:prSet presAssocID="{F99AB97D-A7B0-4068-A286-F169076CB3F1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88B82D78-E98C-4C56-B81C-E4A4A79CAAE1}" type="presOf" srcId="{F99AB97D-A7B0-4068-A286-F169076CB3F1}" destId="{DAF96CCD-1015-42E8-95BB-49AC77C3BDE3}" srcOrd="0" destOrd="0" presId="urn:microsoft.com/office/officeart/2005/8/layout/radial3"/>
    <dgm:cxn modelId="{40BED21A-F486-4979-97ED-121E19D4BCB6}" srcId="{761DE20A-8599-4ACA-9574-E09D66E92511}" destId="{6A345960-4831-4196-A80A-182A7C817BD5}" srcOrd="1" destOrd="0" parTransId="{1F216D79-E4FF-4634-8501-4FC9941A1435}" sibTransId="{9EBE9F5D-5AF5-4918-B742-C1E75FEA7E02}"/>
    <dgm:cxn modelId="{FC28CF99-E0AE-42AF-A446-F759EF737E81}" srcId="{761DE20A-8599-4ACA-9574-E09D66E92511}" destId="{F99AB97D-A7B0-4068-A286-F169076CB3F1}" srcOrd="4" destOrd="0" parTransId="{7DC1AABE-6AED-40A5-B587-C5124317FFAD}" sibTransId="{5BFCA408-AB8D-4E79-BC82-D4B5951770DE}"/>
    <dgm:cxn modelId="{B87965E7-A878-453C-B636-48C51FA31F91}" type="presOf" srcId="{6A345960-4831-4196-A80A-182A7C817BD5}" destId="{BC0630FA-5806-426C-9541-7D58BA54B4ED}" srcOrd="0" destOrd="0" presId="urn:microsoft.com/office/officeart/2005/8/layout/radial3"/>
    <dgm:cxn modelId="{7F060081-A3EC-4F40-9824-9C0F51F155E7}" srcId="{761DE20A-8599-4ACA-9574-E09D66E92511}" destId="{09CF1258-E8B3-48DF-A030-AA6DF5285C9F}" srcOrd="0" destOrd="0" parTransId="{75F09E6F-79FE-4FE3-9B38-AAB42C75465F}" sibTransId="{B27FAA8B-F620-4F13-A04E-ABC8DC9CFAD9}"/>
    <dgm:cxn modelId="{F1F2AC7E-5A11-409D-9B7A-9B60578DFB46}" srcId="{761DE20A-8599-4ACA-9574-E09D66E92511}" destId="{1344F782-8570-4D6C-84BF-370B7EF3376F}" srcOrd="3" destOrd="0" parTransId="{5C906456-44DA-48D5-AEEE-B427AF51EB9D}" sibTransId="{ED7B5B4F-0922-46CF-9D00-FA16FBF6C35F}"/>
    <dgm:cxn modelId="{98108476-A96B-404F-A9C1-B09263A1A1FC}" type="presOf" srcId="{1344F782-8570-4D6C-84BF-370B7EF3376F}" destId="{8137A3AF-E805-414D-B97F-129BC16D4771}" srcOrd="0" destOrd="0" presId="urn:microsoft.com/office/officeart/2005/8/layout/radial3"/>
    <dgm:cxn modelId="{9E34E5FD-1D03-4A83-B79F-60F9CD282759}" srcId="{9D9402BB-27D0-4291-9E0B-EAF6E90C742F}" destId="{761DE20A-8599-4ACA-9574-E09D66E92511}" srcOrd="0" destOrd="0" parTransId="{FE8E4B14-AF69-4330-B90B-A3AA2247C919}" sibTransId="{C002E4DF-9E68-46EA-8DB4-0F2294106FB6}"/>
    <dgm:cxn modelId="{7A8A6C48-1ADD-4506-8F42-5450D6B244DF}" type="presOf" srcId="{9D9402BB-27D0-4291-9E0B-EAF6E90C742F}" destId="{C6E44AA4-5279-49A3-A7EB-A3EEAEB2C080}" srcOrd="0" destOrd="0" presId="urn:microsoft.com/office/officeart/2005/8/layout/radial3"/>
    <dgm:cxn modelId="{BA2DC19A-6693-4902-A26B-98E4E800911E}" type="presOf" srcId="{761DE20A-8599-4ACA-9574-E09D66E92511}" destId="{9BB84B13-5660-42A1-8B84-367062F8B359}" srcOrd="0" destOrd="0" presId="urn:microsoft.com/office/officeart/2005/8/layout/radial3"/>
    <dgm:cxn modelId="{8EE2CAFE-D804-4B0D-9A34-931A7DF99274}" srcId="{761DE20A-8599-4ACA-9574-E09D66E92511}" destId="{04BBAA9E-9A3D-4240-A5CA-C1F3F52BF446}" srcOrd="2" destOrd="0" parTransId="{DE314D3F-9A48-4B96-9BC9-CA5AA357F09E}" sibTransId="{A26E74B1-2FDB-4875-BF77-A96BA95FBA66}"/>
    <dgm:cxn modelId="{4A1DAEB8-279A-4F6B-8B8E-76FBAB15EE36}" type="presOf" srcId="{04BBAA9E-9A3D-4240-A5CA-C1F3F52BF446}" destId="{131B5922-C240-473E-82E1-521A82F84E23}" srcOrd="0" destOrd="0" presId="urn:microsoft.com/office/officeart/2005/8/layout/radial3"/>
    <dgm:cxn modelId="{EBC7F341-DD26-4975-9497-4194DB19DCED}" type="presOf" srcId="{09CF1258-E8B3-48DF-A030-AA6DF5285C9F}" destId="{EA550F5A-FA53-47CD-B98C-14449AB3F58D}" srcOrd="0" destOrd="0" presId="urn:microsoft.com/office/officeart/2005/8/layout/radial3"/>
    <dgm:cxn modelId="{07214FCD-BA4B-48E3-A595-D2400422958B}" type="presParOf" srcId="{C6E44AA4-5279-49A3-A7EB-A3EEAEB2C080}" destId="{69640D23-D19B-4087-8C3B-6C796015CD87}" srcOrd="0" destOrd="0" presId="urn:microsoft.com/office/officeart/2005/8/layout/radial3"/>
    <dgm:cxn modelId="{64D048D2-2FA1-41A8-896C-62A2C79A96D9}" type="presParOf" srcId="{69640D23-D19B-4087-8C3B-6C796015CD87}" destId="{9BB84B13-5660-42A1-8B84-367062F8B359}" srcOrd="0" destOrd="0" presId="urn:microsoft.com/office/officeart/2005/8/layout/radial3"/>
    <dgm:cxn modelId="{82B2D7A9-9B1F-46C2-B135-0943E5DBFF9C}" type="presParOf" srcId="{69640D23-D19B-4087-8C3B-6C796015CD87}" destId="{EA550F5A-FA53-47CD-B98C-14449AB3F58D}" srcOrd="1" destOrd="0" presId="urn:microsoft.com/office/officeart/2005/8/layout/radial3"/>
    <dgm:cxn modelId="{EC180FD2-9B66-4A30-B826-48B526CB46E0}" type="presParOf" srcId="{69640D23-D19B-4087-8C3B-6C796015CD87}" destId="{BC0630FA-5806-426C-9541-7D58BA54B4ED}" srcOrd="2" destOrd="0" presId="urn:microsoft.com/office/officeart/2005/8/layout/radial3"/>
    <dgm:cxn modelId="{7E3F5E47-FBB4-450E-9CE0-CC6BAA626AEB}" type="presParOf" srcId="{69640D23-D19B-4087-8C3B-6C796015CD87}" destId="{131B5922-C240-473E-82E1-521A82F84E23}" srcOrd="3" destOrd="0" presId="urn:microsoft.com/office/officeart/2005/8/layout/radial3"/>
    <dgm:cxn modelId="{590CCBEF-7C9F-4F26-BA41-3C53788DC92D}" type="presParOf" srcId="{69640D23-D19B-4087-8C3B-6C796015CD87}" destId="{8137A3AF-E805-414D-B97F-129BC16D4771}" srcOrd="4" destOrd="0" presId="urn:microsoft.com/office/officeart/2005/8/layout/radial3"/>
    <dgm:cxn modelId="{9AB4FFC6-162F-487D-8726-859014DE76F2}" type="presParOf" srcId="{69640D23-D19B-4087-8C3B-6C796015CD87}" destId="{DAF96CCD-1015-42E8-95BB-49AC77C3BDE3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C7A67-0C2D-4B05-8F15-0E1710EA73B0}">
      <dsp:nvSpPr>
        <dsp:cNvPr id="0" name=""/>
        <dsp:cNvSpPr/>
      </dsp:nvSpPr>
      <dsp:spPr>
        <a:xfrm>
          <a:off x="5943152" y="1133479"/>
          <a:ext cx="1370705" cy="47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891"/>
              </a:lnTo>
              <a:lnTo>
                <a:pt x="1370705" y="237891"/>
              </a:lnTo>
              <a:lnTo>
                <a:pt x="1370705" y="4757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ECCED-5841-469E-98EB-C256DDBEE92C}">
      <dsp:nvSpPr>
        <dsp:cNvPr id="0" name=""/>
        <dsp:cNvSpPr/>
      </dsp:nvSpPr>
      <dsp:spPr>
        <a:xfrm>
          <a:off x="4572447" y="2742076"/>
          <a:ext cx="1370705" cy="47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891"/>
              </a:lnTo>
              <a:lnTo>
                <a:pt x="1370705" y="237891"/>
              </a:lnTo>
              <a:lnTo>
                <a:pt x="1370705" y="4757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BD388-0628-40BD-95BA-5D3F5B1E10DE}">
      <dsp:nvSpPr>
        <dsp:cNvPr id="0" name=""/>
        <dsp:cNvSpPr/>
      </dsp:nvSpPr>
      <dsp:spPr>
        <a:xfrm>
          <a:off x="3201741" y="2742076"/>
          <a:ext cx="1370705" cy="475782"/>
        </a:xfrm>
        <a:custGeom>
          <a:avLst/>
          <a:gdLst/>
          <a:ahLst/>
          <a:cxnLst/>
          <a:rect l="0" t="0" r="0" b="0"/>
          <a:pathLst>
            <a:path>
              <a:moveTo>
                <a:pt x="1370705" y="0"/>
              </a:moveTo>
              <a:lnTo>
                <a:pt x="1370705" y="237891"/>
              </a:lnTo>
              <a:lnTo>
                <a:pt x="0" y="237891"/>
              </a:lnTo>
              <a:lnTo>
                <a:pt x="0" y="4757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AD330-1030-47CE-8E1E-87CCC8F78466}">
      <dsp:nvSpPr>
        <dsp:cNvPr id="0" name=""/>
        <dsp:cNvSpPr/>
      </dsp:nvSpPr>
      <dsp:spPr>
        <a:xfrm>
          <a:off x="4572447" y="1133479"/>
          <a:ext cx="1370705" cy="475782"/>
        </a:xfrm>
        <a:custGeom>
          <a:avLst/>
          <a:gdLst/>
          <a:ahLst/>
          <a:cxnLst/>
          <a:rect l="0" t="0" r="0" b="0"/>
          <a:pathLst>
            <a:path>
              <a:moveTo>
                <a:pt x="1370705" y="0"/>
              </a:moveTo>
              <a:lnTo>
                <a:pt x="1370705" y="237891"/>
              </a:lnTo>
              <a:lnTo>
                <a:pt x="0" y="237891"/>
              </a:lnTo>
              <a:lnTo>
                <a:pt x="0" y="4757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DA45A-7D5F-4178-9385-FEA871A49930}">
      <dsp:nvSpPr>
        <dsp:cNvPr id="0" name=""/>
        <dsp:cNvSpPr/>
      </dsp:nvSpPr>
      <dsp:spPr>
        <a:xfrm>
          <a:off x="5376745" y="665"/>
          <a:ext cx="1132814" cy="113281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85AF9A-D4A8-43A9-8A13-F82B1558F537}">
      <dsp:nvSpPr>
        <dsp:cNvPr id="0" name=""/>
        <dsp:cNvSpPr/>
      </dsp:nvSpPr>
      <dsp:spPr>
        <a:xfrm>
          <a:off x="5376745" y="665"/>
          <a:ext cx="1132814" cy="113281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4B50E-F21F-488D-9A45-62C40046C5AC}">
      <dsp:nvSpPr>
        <dsp:cNvPr id="0" name=""/>
        <dsp:cNvSpPr/>
      </dsp:nvSpPr>
      <dsp:spPr>
        <a:xfrm>
          <a:off x="4810338" y="204571"/>
          <a:ext cx="2265629" cy="7250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Translation Studies</a:t>
          </a:r>
        </a:p>
      </dsp:txBody>
      <dsp:txXfrm>
        <a:off x="4810338" y="204571"/>
        <a:ext cx="2265629" cy="725001"/>
      </dsp:txXfrm>
    </dsp:sp>
    <dsp:sp modelId="{ABC547FD-FB8D-42AA-9D88-8967686C1DE5}">
      <dsp:nvSpPr>
        <dsp:cNvPr id="0" name=""/>
        <dsp:cNvSpPr/>
      </dsp:nvSpPr>
      <dsp:spPr>
        <a:xfrm>
          <a:off x="4006039" y="1609261"/>
          <a:ext cx="1132814" cy="113281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601528-34E5-4D14-A60D-2CE58034D1E6}">
      <dsp:nvSpPr>
        <dsp:cNvPr id="0" name=""/>
        <dsp:cNvSpPr/>
      </dsp:nvSpPr>
      <dsp:spPr>
        <a:xfrm>
          <a:off x="4006039" y="1609261"/>
          <a:ext cx="1132814" cy="113281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3E6530-C5EB-4B7A-8AD9-FF3C3216D2DB}">
      <dsp:nvSpPr>
        <dsp:cNvPr id="0" name=""/>
        <dsp:cNvSpPr/>
      </dsp:nvSpPr>
      <dsp:spPr>
        <a:xfrm>
          <a:off x="3439632" y="1813168"/>
          <a:ext cx="2265629" cy="7250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“Pure” Translation Studies</a:t>
          </a:r>
        </a:p>
      </dsp:txBody>
      <dsp:txXfrm>
        <a:off x="3439632" y="1813168"/>
        <a:ext cx="2265629" cy="725001"/>
      </dsp:txXfrm>
    </dsp:sp>
    <dsp:sp modelId="{97FBD2E9-1807-45A7-8A09-8EA0D1BB3D21}">
      <dsp:nvSpPr>
        <dsp:cNvPr id="0" name=""/>
        <dsp:cNvSpPr/>
      </dsp:nvSpPr>
      <dsp:spPr>
        <a:xfrm>
          <a:off x="2635334" y="3217858"/>
          <a:ext cx="1132814" cy="113281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D82B26-3BF1-4110-863E-F1741AE5997D}">
      <dsp:nvSpPr>
        <dsp:cNvPr id="0" name=""/>
        <dsp:cNvSpPr/>
      </dsp:nvSpPr>
      <dsp:spPr>
        <a:xfrm>
          <a:off x="2635334" y="3217858"/>
          <a:ext cx="1132814" cy="113281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8F14C-CDE0-40FC-A761-6EC4B7E75075}">
      <dsp:nvSpPr>
        <dsp:cNvPr id="0" name=""/>
        <dsp:cNvSpPr/>
      </dsp:nvSpPr>
      <dsp:spPr>
        <a:xfrm>
          <a:off x="2068926" y="3421765"/>
          <a:ext cx="2265629" cy="7250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Theoretical Translation Studies</a:t>
          </a:r>
        </a:p>
      </dsp:txBody>
      <dsp:txXfrm>
        <a:off x="2068926" y="3421765"/>
        <a:ext cx="2265629" cy="725001"/>
      </dsp:txXfrm>
    </dsp:sp>
    <dsp:sp modelId="{74CF0727-647B-4783-9AD3-2E410BC41FFA}">
      <dsp:nvSpPr>
        <dsp:cNvPr id="0" name=""/>
        <dsp:cNvSpPr/>
      </dsp:nvSpPr>
      <dsp:spPr>
        <a:xfrm>
          <a:off x="5376745" y="3217858"/>
          <a:ext cx="1132814" cy="113281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9E6CF6-49E4-4A91-A9AB-0459B5BD0EB0}">
      <dsp:nvSpPr>
        <dsp:cNvPr id="0" name=""/>
        <dsp:cNvSpPr/>
      </dsp:nvSpPr>
      <dsp:spPr>
        <a:xfrm>
          <a:off x="5376745" y="3217858"/>
          <a:ext cx="1132814" cy="113281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C9AD3A-73CF-42FB-B22B-2121ECF1CFAC}">
      <dsp:nvSpPr>
        <dsp:cNvPr id="0" name=""/>
        <dsp:cNvSpPr/>
      </dsp:nvSpPr>
      <dsp:spPr>
        <a:xfrm>
          <a:off x="4810338" y="3421765"/>
          <a:ext cx="2265629" cy="7250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Descriptive Translation Studies</a:t>
          </a:r>
        </a:p>
      </dsp:txBody>
      <dsp:txXfrm>
        <a:off x="4810338" y="3421765"/>
        <a:ext cx="2265629" cy="725001"/>
      </dsp:txXfrm>
    </dsp:sp>
    <dsp:sp modelId="{12375F06-B534-419A-9BFD-0942353BEE21}">
      <dsp:nvSpPr>
        <dsp:cNvPr id="0" name=""/>
        <dsp:cNvSpPr/>
      </dsp:nvSpPr>
      <dsp:spPr>
        <a:xfrm>
          <a:off x="6747451" y="1609261"/>
          <a:ext cx="1132814" cy="113281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5B025-CCC3-4528-B7E8-11D8D607093A}">
      <dsp:nvSpPr>
        <dsp:cNvPr id="0" name=""/>
        <dsp:cNvSpPr/>
      </dsp:nvSpPr>
      <dsp:spPr>
        <a:xfrm>
          <a:off x="6747451" y="1609261"/>
          <a:ext cx="1132814" cy="113281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2C404-A604-4E03-9DEA-800EC16E50F6}">
      <dsp:nvSpPr>
        <dsp:cNvPr id="0" name=""/>
        <dsp:cNvSpPr/>
      </dsp:nvSpPr>
      <dsp:spPr>
        <a:xfrm>
          <a:off x="6181043" y="1813168"/>
          <a:ext cx="2265629" cy="7250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Applied Translation Studies</a:t>
          </a:r>
        </a:p>
      </dsp:txBody>
      <dsp:txXfrm>
        <a:off x="6181043" y="1813168"/>
        <a:ext cx="2265629" cy="7250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B84B13-5660-42A1-8B84-367062F8B359}">
      <dsp:nvSpPr>
        <dsp:cNvPr id="0" name=""/>
        <dsp:cNvSpPr/>
      </dsp:nvSpPr>
      <dsp:spPr>
        <a:xfrm>
          <a:off x="4006365" y="1079714"/>
          <a:ext cx="2502869" cy="25028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Translation Studies</a:t>
          </a:r>
        </a:p>
      </dsp:txBody>
      <dsp:txXfrm>
        <a:off x="4372902" y="1446251"/>
        <a:ext cx="1769795" cy="1769795"/>
      </dsp:txXfrm>
    </dsp:sp>
    <dsp:sp modelId="{EA550F5A-FA53-47CD-B98C-14449AB3F58D}">
      <dsp:nvSpPr>
        <dsp:cNvPr id="0" name=""/>
        <dsp:cNvSpPr/>
      </dsp:nvSpPr>
      <dsp:spPr>
        <a:xfrm>
          <a:off x="4632082" y="77219"/>
          <a:ext cx="1251434" cy="12514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Philosophy</a:t>
          </a:r>
        </a:p>
      </dsp:txBody>
      <dsp:txXfrm>
        <a:off x="4815350" y="260487"/>
        <a:ext cx="884898" cy="884898"/>
      </dsp:txXfrm>
    </dsp:sp>
    <dsp:sp modelId="{BC0630FA-5806-426C-9541-7D58BA54B4ED}">
      <dsp:nvSpPr>
        <dsp:cNvPr id="0" name=""/>
        <dsp:cNvSpPr/>
      </dsp:nvSpPr>
      <dsp:spPr>
        <a:xfrm>
          <a:off x="6180605" y="1202286"/>
          <a:ext cx="1251434" cy="12514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Linguistics</a:t>
          </a:r>
        </a:p>
      </dsp:txBody>
      <dsp:txXfrm>
        <a:off x="6363873" y="1385554"/>
        <a:ext cx="884898" cy="884898"/>
      </dsp:txXfrm>
    </dsp:sp>
    <dsp:sp modelId="{131B5922-C240-473E-82E1-521A82F84E23}">
      <dsp:nvSpPr>
        <dsp:cNvPr id="0" name=""/>
        <dsp:cNvSpPr/>
      </dsp:nvSpPr>
      <dsp:spPr>
        <a:xfrm>
          <a:off x="5589122" y="3022683"/>
          <a:ext cx="1251434" cy="12514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Literary Studies </a:t>
          </a:r>
        </a:p>
      </dsp:txBody>
      <dsp:txXfrm>
        <a:off x="5772390" y="3205951"/>
        <a:ext cx="884898" cy="884898"/>
      </dsp:txXfrm>
    </dsp:sp>
    <dsp:sp modelId="{8137A3AF-E805-414D-B97F-129BC16D4771}">
      <dsp:nvSpPr>
        <dsp:cNvPr id="0" name=""/>
        <dsp:cNvSpPr/>
      </dsp:nvSpPr>
      <dsp:spPr>
        <a:xfrm>
          <a:off x="3675043" y="3022683"/>
          <a:ext cx="1251434" cy="12514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Cultural Studies</a:t>
          </a:r>
        </a:p>
      </dsp:txBody>
      <dsp:txXfrm>
        <a:off x="3858311" y="3205951"/>
        <a:ext cx="884898" cy="884898"/>
      </dsp:txXfrm>
    </dsp:sp>
    <dsp:sp modelId="{DAF96CCD-1015-42E8-95BB-49AC77C3BDE3}">
      <dsp:nvSpPr>
        <dsp:cNvPr id="0" name=""/>
        <dsp:cNvSpPr/>
      </dsp:nvSpPr>
      <dsp:spPr>
        <a:xfrm>
          <a:off x="3083560" y="1202286"/>
          <a:ext cx="1251434" cy="12514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Language Engineering</a:t>
          </a:r>
        </a:p>
      </dsp:txBody>
      <dsp:txXfrm>
        <a:off x="3266828" y="1385554"/>
        <a:ext cx="884898" cy="884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2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1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99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664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09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58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4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578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02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2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61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77DE6-65F2-4C7D-BB01-52B259C2DCE2}" type="datetimeFigureOut">
              <a:rPr lang="en-GB" smtClean="0"/>
              <a:t>05/06/2017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5E0E5-BF05-4C3E-BECE-797F85EBA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76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st-translationstudies.org/" TargetMode="External"/><Relationship Id="rId3" Type="http://schemas.openxmlformats.org/officeDocument/2006/relationships/hyperlink" Target="http://www.ciol.org.uk/" TargetMode="External"/><Relationship Id="rId7" Type="http://schemas.openxmlformats.org/officeDocument/2006/relationships/hyperlink" Target="http://www.bclt.org.uk/" TargetMode="External"/><Relationship Id="rId2" Type="http://schemas.openxmlformats.org/officeDocument/2006/relationships/hyperlink" Target="http://www.iti.org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it-ift.org/" TargetMode="External"/><Relationship Id="rId5" Type="http://schemas.openxmlformats.org/officeDocument/2006/relationships/hyperlink" Target="https://emergingtranslatorsnetwork.wordpress.com/" TargetMode="External"/><Relationship Id="rId4" Type="http://schemas.openxmlformats.org/officeDocument/2006/relationships/hyperlink" Target="http://www.societyofauthors.org/Groups/Translators" TargetMode="External"/><Relationship Id="rId9" Type="http://schemas.openxmlformats.org/officeDocument/2006/relationships/hyperlink" Target="https://www.jiscmail.ac.uk/cgi-bin/webadmin?A0=TRANSLATI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Translation Studies in the UK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Dr Richard Mansell</a:t>
            </a:r>
          </a:p>
          <a:p>
            <a:r>
              <a:rPr lang="en-GB" dirty="0"/>
              <a:t>University of Exeter</a:t>
            </a:r>
          </a:p>
          <a:p>
            <a:r>
              <a:rPr lang="en-GB" dirty="0"/>
              <a:t>5</a:t>
            </a:r>
            <a:r>
              <a:rPr lang="en-GB" baseline="30000" dirty="0"/>
              <a:t>th</a:t>
            </a:r>
            <a:r>
              <a:rPr lang="en-GB" dirty="0"/>
              <a:t> June 2017</a:t>
            </a:r>
          </a:p>
        </p:txBody>
      </p:sp>
    </p:spTree>
    <p:extLst>
      <p:ext uri="{BB962C8B-B14F-4D97-AF65-F5344CB8AC3E}">
        <p14:creationId xmlns:p14="http://schemas.microsoft.com/office/powerpoint/2010/main" val="342322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view from 1990…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“With the current approach, translation studies of the kind pursued at West German universities produce few results of interest to people outside the community formed by the translation scholars themselves. […] We need more orientation toward the needs and interests of practising translators and their clients.”</a:t>
            </a:r>
          </a:p>
          <a:p>
            <a:pPr marL="0" indent="0">
              <a:buNone/>
            </a:pPr>
            <a:r>
              <a:rPr lang="en-GB" dirty="0"/>
              <a:t>			Lars Berglund, a technical translator in Germany. </a:t>
            </a:r>
          </a:p>
        </p:txBody>
      </p:sp>
    </p:spTree>
    <p:extLst>
      <p:ext uri="{BB962C8B-B14F-4D97-AF65-F5344CB8AC3E}">
        <p14:creationId xmlns:p14="http://schemas.microsoft.com/office/powerpoint/2010/main" val="581289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Translation Studies?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92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map of the discipline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5749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1434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Map of disciplines interfacing with Translation Studies, from </a:t>
            </a:r>
            <a:r>
              <a:rPr lang="en-GB" dirty="0" err="1"/>
              <a:t>Hatim</a:t>
            </a:r>
            <a:r>
              <a:rPr lang="en-GB" dirty="0"/>
              <a:t> and </a:t>
            </a:r>
            <a:r>
              <a:rPr lang="en-GB" dirty="0" err="1"/>
              <a:t>Munday</a:t>
            </a:r>
            <a:r>
              <a:rPr lang="en-GB" dirty="0"/>
              <a:t> 2004: 8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7707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8241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(Some) areas of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995757"/>
          </a:xfrm>
        </p:spPr>
        <p:txBody>
          <a:bodyPr numCol="2">
            <a:noAutofit/>
          </a:bodyPr>
          <a:lstStyle/>
          <a:p>
            <a:pPr lvl="0"/>
            <a:r>
              <a:rPr lang="en-GB" dirty="0"/>
              <a:t>Text analysis and translation</a:t>
            </a:r>
          </a:p>
          <a:p>
            <a:pPr lvl="0"/>
            <a:r>
              <a:rPr lang="en-GB" dirty="0"/>
              <a:t>Translation Quality Assessment</a:t>
            </a:r>
          </a:p>
          <a:p>
            <a:pPr lvl="0"/>
            <a:r>
              <a:rPr lang="en-GB" dirty="0"/>
              <a:t>Genre translation</a:t>
            </a:r>
          </a:p>
          <a:p>
            <a:pPr lvl="0"/>
            <a:r>
              <a:rPr lang="en-GB" dirty="0"/>
              <a:t>Multimedia translation</a:t>
            </a:r>
          </a:p>
          <a:p>
            <a:pPr lvl="0"/>
            <a:r>
              <a:rPr lang="en-GB" dirty="0"/>
              <a:t>Translation and technology</a:t>
            </a:r>
          </a:p>
          <a:p>
            <a:pPr lvl="0"/>
            <a:r>
              <a:rPr lang="en-GB" dirty="0"/>
              <a:t>Translation history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Translation ethics</a:t>
            </a:r>
          </a:p>
          <a:p>
            <a:pPr lvl="0"/>
            <a:r>
              <a:rPr lang="en-GB" dirty="0"/>
              <a:t>Terminology and glossaries</a:t>
            </a:r>
          </a:p>
          <a:p>
            <a:pPr lvl="0"/>
            <a:r>
              <a:rPr lang="en-GB" dirty="0"/>
              <a:t>Interpreting</a:t>
            </a:r>
          </a:p>
          <a:p>
            <a:pPr lvl="0"/>
            <a:r>
              <a:rPr lang="en-GB" dirty="0"/>
              <a:t>The translation process</a:t>
            </a:r>
          </a:p>
          <a:p>
            <a:pPr lvl="0"/>
            <a:r>
              <a:rPr lang="en-GB" dirty="0"/>
              <a:t>Translator training</a:t>
            </a:r>
          </a:p>
          <a:p>
            <a:pPr lvl="0"/>
            <a:r>
              <a:rPr lang="en-GB" dirty="0"/>
              <a:t>The translation profession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595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UK – teaching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Most translation courses are taught postgraduate</a:t>
            </a:r>
          </a:p>
          <a:p>
            <a:r>
              <a:rPr lang="en-GB" dirty="0"/>
              <a:t>A spectrum from those overtly theory-based, to those solely training translators</a:t>
            </a:r>
          </a:p>
          <a:p>
            <a:r>
              <a:rPr lang="en-GB" dirty="0"/>
              <a:t>There are some UG translation courses, and it is also taught as a part of other (mostly language) courses.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715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UK-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Location of researchers</a:t>
            </a:r>
          </a:p>
          <a:p>
            <a:r>
              <a:rPr lang="en-GB" dirty="0"/>
              <a:t>“Outputs”</a:t>
            </a:r>
          </a:p>
        </p:txBody>
      </p:sp>
    </p:spTree>
    <p:extLst>
      <p:ext uri="{BB962C8B-B14F-4D97-AF65-F5344CB8AC3E}">
        <p14:creationId xmlns:p14="http://schemas.microsoft.com/office/powerpoint/2010/main" val="155355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groups and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ITI (Institute of Translation and Interpreting)</a:t>
            </a:r>
            <a:endParaRPr lang="en-GB" dirty="0"/>
          </a:p>
          <a:p>
            <a:r>
              <a:rPr lang="en-GB" dirty="0" err="1">
                <a:hlinkClick r:id="rId3"/>
              </a:rPr>
              <a:t>CIoL</a:t>
            </a:r>
            <a:r>
              <a:rPr lang="en-GB" dirty="0">
                <a:hlinkClick r:id="rId3"/>
              </a:rPr>
              <a:t> (Chartered Institute of Linguists)</a:t>
            </a:r>
            <a:endParaRPr lang="en-GB" dirty="0"/>
          </a:p>
          <a:p>
            <a:r>
              <a:rPr lang="en-GB" dirty="0">
                <a:hlinkClick r:id="rId4"/>
              </a:rPr>
              <a:t>TA (Translators Association)</a:t>
            </a:r>
            <a:endParaRPr lang="en-GB" dirty="0"/>
          </a:p>
          <a:p>
            <a:r>
              <a:rPr lang="en-GB" dirty="0">
                <a:hlinkClick r:id="rId5"/>
              </a:rPr>
              <a:t>ETN (Emerging Translators Network)</a:t>
            </a:r>
            <a:endParaRPr lang="en-GB" dirty="0"/>
          </a:p>
          <a:p>
            <a:r>
              <a:rPr lang="en-GB" dirty="0">
                <a:hlinkClick r:id="rId6"/>
              </a:rPr>
              <a:t>FIT-IFT (International Federation of Translators)</a:t>
            </a:r>
            <a:endParaRPr lang="en-GB" dirty="0"/>
          </a:p>
          <a:p>
            <a:r>
              <a:rPr lang="en-GB" dirty="0">
                <a:hlinkClick r:id="rId7"/>
              </a:rPr>
              <a:t>BCLT (British Centre for Literary Translation)</a:t>
            </a:r>
            <a:endParaRPr lang="en-GB" dirty="0"/>
          </a:p>
          <a:p>
            <a:r>
              <a:rPr lang="en-GB" dirty="0">
                <a:hlinkClick r:id="rId8"/>
              </a:rPr>
              <a:t>EST (European Society for Translation Studies)</a:t>
            </a:r>
            <a:endParaRPr lang="en-GB" dirty="0"/>
          </a:p>
          <a:p>
            <a:r>
              <a:rPr lang="en-GB" dirty="0">
                <a:hlinkClick r:id="rId9"/>
              </a:rPr>
              <a:t>TRANSLATIO </a:t>
            </a:r>
            <a:r>
              <a:rPr lang="en-GB" dirty="0" err="1">
                <a:hlinkClick r:id="rId9"/>
              </a:rPr>
              <a:t>JISCmail</a:t>
            </a:r>
            <a:r>
              <a:rPr lang="en-GB" dirty="0">
                <a:hlinkClick r:id="rId9"/>
              </a:rPr>
              <a:t> list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405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268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Translation Studies in the UK</vt:lpstr>
      <vt:lpstr>The view from 1990…</vt:lpstr>
      <vt:lpstr>What is Translation Studies?</vt:lpstr>
      <vt:lpstr>The map of the discipline</vt:lpstr>
      <vt:lpstr>Map of disciplines interfacing with Translation Studies, from Hatim and Munday 2004: 8</vt:lpstr>
      <vt:lpstr>(Some) areas of research</vt:lpstr>
      <vt:lpstr>In the UK – teaching </vt:lpstr>
      <vt:lpstr>In the UK- research</vt:lpstr>
      <vt:lpstr>Important groups and 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Translation Studies in the UK</dc:title>
  <dc:creator>Richard Mansell</dc:creator>
  <cp:lastModifiedBy>Richard Mansell</cp:lastModifiedBy>
  <cp:revision>10</cp:revision>
  <dcterms:created xsi:type="dcterms:W3CDTF">2017-06-05T09:46:22Z</dcterms:created>
  <dcterms:modified xsi:type="dcterms:W3CDTF">2017-06-05T12:20:35Z</dcterms:modified>
</cp:coreProperties>
</file>